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diagrams/data1.xml" ContentType="application/vnd.openxmlformats-officedocument.drawingml.diagramData+xml"/>
  <Override PartName="/ppt/diagrams/data7.xml" ContentType="application/vnd.openxmlformats-officedocument.drawingml.diagramData+xml"/>
  <Override PartName="/ppt/diagrams/data6.xml" ContentType="application/vnd.openxmlformats-officedocument.drawingml.diagramData+xml"/>
  <Override PartName="/ppt/diagrams/data5.xml" ContentType="application/vnd.openxmlformats-officedocument.drawingml.diagramData+xml"/>
  <Override PartName="/ppt/diagrams/data4.xml" ContentType="application/vnd.openxmlformats-officedocument.drawingml.diagramData+xml"/>
  <Override PartName="/ppt/diagrams/data3.xml" ContentType="application/vnd.openxmlformats-officedocument.drawingml.diagramData+xml"/>
  <Override PartName="/ppt/diagrams/data8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45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44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43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5.xml" ContentType="application/vnd.ms-office.drawingml.diagramDrawing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quickStyle5.xml" ContentType="application/vnd.openxmlformats-officedocument.drawingml.diagramStyle+xml"/>
  <Override PartName="/ppt/diagrams/layout5.xml" ContentType="application/vnd.openxmlformats-officedocument.drawingml.diagramLayout+xml"/>
  <Override PartName="/ppt/theme/theme2.xml" ContentType="application/vnd.openxmlformats-officedocument.theme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diagrams/layout2.xml" ContentType="application/vnd.openxmlformats-officedocument.drawingml.diagramLayout+xml"/>
  <Override PartName="/ppt/diagrams/colors5.xml" ContentType="application/vnd.openxmlformats-officedocument.drawingml.diagramColors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7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4.xml" ContentType="application/vnd.openxmlformats-officedocument.drawingml.diagramLayout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315" r:id="rId2"/>
    <p:sldId id="318" r:id="rId3"/>
    <p:sldId id="362" r:id="rId4"/>
    <p:sldId id="320" r:id="rId5"/>
    <p:sldId id="364" r:id="rId6"/>
    <p:sldId id="321" r:id="rId7"/>
    <p:sldId id="363" r:id="rId8"/>
    <p:sldId id="322" r:id="rId9"/>
    <p:sldId id="324" r:id="rId10"/>
    <p:sldId id="326" r:id="rId11"/>
    <p:sldId id="266" r:id="rId12"/>
    <p:sldId id="345" r:id="rId13"/>
    <p:sldId id="346" r:id="rId14"/>
    <p:sldId id="347" r:id="rId15"/>
    <p:sldId id="348" r:id="rId16"/>
    <p:sldId id="350" r:id="rId17"/>
    <p:sldId id="351" r:id="rId18"/>
    <p:sldId id="352" r:id="rId19"/>
    <p:sldId id="339" r:id="rId20"/>
    <p:sldId id="340" r:id="rId21"/>
    <p:sldId id="353" r:id="rId22"/>
    <p:sldId id="354" r:id="rId23"/>
    <p:sldId id="355" r:id="rId24"/>
    <p:sldId id="361" r:id="rId25"/>
    <p:sldId id="275" r:id="rId26"/>
    <p:sldId id="327" r:id="rId27"/>
    <p:sldId id="329" r:id="rId28"/>
    <p:sldId id="365" r:id="rId29"/>
    <p:sldId id="280" r:id="rId30"/>
    <p:sldId id="331" r:id="rId31"/>
    <p:sldId id="281" r:id="rId32"/>
    <p:sldId id="279" r:id="rId33"/>
    <p:sldId id="332" r:id="rId34"/>
    <p:sldId id="334" r:id="rId35"/>
    <p:sldId id="284" r:id="rId36"/>
    <p:sldId id="366" r:id="rId37"/>
    <p:sldId id="367" r:id="rId38"/>
    <p:sldId id="368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69" r:id="rId47"/>
    <p:sldId id="309" r:id="rId48"/>
    <p:sldId id="336" r:id="rId49"/>
    <p:sldId id="31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17121C"/>
    <a:srgbClr val="4A4848"/>
    <a:srgbClr val="686464"/>
    <a:srgbClr val="FBFBFB"/>
    <a:srgbClr val="C3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94660"/>
  </p:normalViewPr>
  <p:slideViewPr>
    <p:cSldViewPr snapToGrid="0">
      <p:cViewPr>
        <p:scale>
          <a:sx n="61" d="100"/>
          <a:sy n="61" d="100"/>
        </p:scale>
        <p:origin x="-7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8" Type="http://schemas.openxmlformats.org/officeDocument/2006/relationships/customXml" Target="../customXml/item3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ustomXml" Target="../customXml/item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854CE-305B-45C9-8B80-D3AB1AAE06E0}" type="doc">
      <dgm:prSet loTypeId="urn:microsoft.com/office/officeart/2005/8/layout/vList3" loCatId="list" qsTypeId="urn:microsoft.com/office/officeart/2005/8/quickstyle/3d1" qsCatId="3D" csTypeId="urn:microsoft.com/office/officeart/2005/8/colors/colorful3" csCatId="colorful" phldr="1"/>
      <dgm:spPr/>
    </dgm:pt>
    <dgm:pt modelId="{529198E1-75C0-4FE9-8BB1-AB037881A8BB}">
      <dgm:prSet phldrT="[Text]" custT="1"/>
      <dgm:spPr/>
      <dgm:t>
        <a:bodyPr/>
        <a:lstStyle/>
        <a:p>
          <a:endParaRPr lang="en-US" sz="3100" b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A14FF29E-5DD2-4B19-8358-6DC47B0D3E60}" type="parTrans" cxnId="{F38EE17C-038D-490B-87A6-70248092701B}">
      <dgm:prSet/>
      <dgm:spPr/>
      <dgm:t>
        <a:bodyPr/>
        <a:lstStyle/>
        <a:p>
          <a:endParaRPr lang="en-US"/>
        </a:p>
      </dgm:t>
    </dgm:pt>
    <dgm:pt modelId="{4D55D0F0-EA5A-426F-B9BE-84761C1F731C}" type="sibTrans" cxnId="{F38EE17C-038D-490B-87A6-70248092701B}">
      <dgm:prSet/>
      <dgm:spPr/>
      <dgm:t>
        <a:bodyPr/>
        <a:lstStyle/>
        <a:p>
          <a:endParaRPr lang="en-US"/>
        </a:p>
      </dgm:t>
    </dgm:pt>
    <dgm:pt modelId="{D8E15B2B-4EBC-449C-AF56-A02A60FB72F5}" type="pres">
      <dgm:prSet presAssocID="{4DB854CE-305B-45C9-8B80-D3AB1AAE06E0}" presName="linearFlow" presStyleCnt="0">
        <dgm:presLayoutVars>
          <dgm:dir/>
          <dgm:resizeHandles val="exact"/>
        </dgm:presLayoutVars>
      </dgm:prSet>
      <dgm:spPr/>
    </dgm:pt>
    <dgm:pt modelId="{957FF5E0-A355-4D71-8D89-19CA7A32DD19}" type="pres">
      <dgm:prSet presAssocID="{529198E1-75C0-4FE9-8BB1-AB037881A8BB}" presName="composite" presStyleCnt="0"/>
      <dgm:spPr/>
    </dgm:pt>
    <dgm:pt modelId="{4D267110-994A-4694-910F-C73F5272CAAB}" type="pres">
      <dgm:prSet presAssocID="{529198E1-75C0-4FE9-8BB1-AB037881A8BB}" presName="imgShp" presStyleLbl="fgImgPlace1" presStyleIdx="0" presStyleCnt="1" custScaleX="95623" custLinFactNeighborX="-24667" custLinFactNeighborY="-88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</dgm:spPr>
      <dgm:t>
        <a:bodyPr/>
        <a:lstStyle/>
        <a:p>
          <a:endParaRPr lang="en-US"/>
        </a:p>
      </dgm:t>
    </dgm:pt>
    <dgm:pt modelId="{E7540CA3-4816-427C-A4DE-1BE6AE3AC8F7}" type="pres">
      <dgm:prSet presAssocID="{529198E1-75C0-4FE9-8BB1-AB037881A8BB}" presName="txShp" presStyleLbl="node1" presStyleIdx="0" presStyleCnt="1" custScaleX="99156" custScaleY="79621" custLinFactNeighborX="11665" custLinFactNeighborY="-687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A49BD63-2ADD-4CB1-BA18-88AB860C18F9}" type="presOf" srcId="{4DB854CE-305B-45C9-8B80-D3AB1AAE06E0}" destId="{D8E15B2B-4EBC-449C-AF56-A02A60FB72F5}" srcOrd="0" destOrd="0" presId="urn:microsoft.com/office/officeart/2005/8/layout/vList3"/>
    <dgm:cxn modelId="{F38EE17C-038D-490B-87A6-70248092701B}" srcId="{4DB854CE-305B-45C9-8B80-D3AB1AAE06E0}" destId="{529198E1-75C0-4FE9-8BB1-AB037881A8BB}" srcOrd="0" destOrd="0" parTransId="{A14FF29E-5DD2-4B19-8358-6DC47B0D3E60}" sibTransId="{4D55D0F0-EA5A-426F-B9BE-84761C1F731C}"/>
    <dgm:cxn modelId="{CA576B99-70E9-4EE7-A6D6-EEC58BFEC2A7}" type="presOf" srcId="{529198E1-75C0-4FE9-8BB1-AB037881A8BB}" destId="{E7540CA3-4816-427C-A4DE-1BE6AE3AC8F7}" srcOrd="0" destOrd="0" presId="urn:microsoft.com/office/officeart/2005/8/layout/vList3"/>
    <dgm:cxn modelId="{B2E5A9D5-063A-43AE-9F66-507A65476591}" type="presParOf" srcId="{D8E15B2B-4EBC-449C-AF56-A02A60FB72F5}" destId="{957FF5E0-A355-4D71-8D89-19CA7A32DD19}" srcOrd="0" destOrd="0" presId="urn:microsoft.com/office/officeart/2005/8/layout/vList3"/>
    <dgm:cxn modelId="{C59B57EA-5D48-4A09-B398-1BE5A281D3AB}" type="presParOf" srcId="{957FF5E0-A355-4D71-8D89-19CA7A32DD19}" destId="{4D267110-994A-4694-910F-C73F5272CAAB}" srcOrd="0" destOrd="0" presId="urn:microsoft.com/office/officeart/2005/8/layout/vList3"/>
    <dgm:cxn modelId="{74851A6A-3BBB-486D-808C-13F2B2549379}" type="presParOf" srcId="{957FF5E0-A355-4D71-8D89-19CA7A32DD19}" destId="{E7540CA3-4816-427C-A4DE-1BE6AE3AC8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E9D52-B75F-4FEC-AD3A-D2152785379C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FA16D5-927A-4A06-81BD-46D7E6C70B5E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 smtClean="0"/>
            <a:t>Most often, the author of the entire work writes the abstract. However, there are professional abstracting services that hire writers to draft abstracts of other people’s work. </a:t>
          </a:r>
          <a:endParaRPr lang="en-US" dirty="0"/>
        </a:p>
      </dgm:t>
    </dgm:pt>
    <dgm:pt modelId="{C102DD22-DF7B-40CC-9C2A-C585DE19E8F2}" type="parTrans" cxnId="{D7F120A3-F11C-48AC-BCAE-CBCBAA37C0AC}">
      <dgm:prSet/>
      <dgm:spPr/>
      <dgm:t>
        <a:bodyPr/>
        <a:lstStyle/>
        <a:p>
          <a:endParaRPr lang="en-US"/>
        </a:p>
      </dgm:t>
    </dgm:pt>
    <dgm:pt modelId="{3A08F98E-20F0-4629-9B36-59DA17D3AA9D}" type="sibTrans" cxnId="{D7F120A3-F11C-48AC-BCAE-CBCBAA37C0AC}">
      <dgm:prSet/>
      <dgm:spPr/>
      <dgm:t>
        <a:bodyPr/>
        <a:lstStyle/>
        <a:p>
          <a:endParaRPr lang="en-US"/>
        </a:p>
      </dgm:t>
    </dgm:pt>
    <dgm:pt modelId="{97A36EC1-610F-42E8-BFB5-0652780AEA32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en-US" dirty="0" smtClean="0"/>
            <a:t>In a work with multiple authors, the first author usually writes the abstract. </a:t>
          </a:r>
          <a:endParaRPr lang="en-US" dirty="0"/>
        </a:p>
      </dgm:t>
    </dgm:pt>
    <dgm:pt modelId="{C2DECB00-B699-47FA-B48A-94551A46427F}" type="parTrans" cxnId="{01936CD6-B092-4CA5-9895-8B6768AE8C54}">
      <dgm:prSet/>
      <dgm:spPr/>
      <dgm:t>
        <a:bodyPr/>
        <a:lstStyle/>
        <a:p>
          <a:endParaRPr lang="en-US"/>
        </a:p>
      </dgm:t>
    </dgm:pt>
    <dgm:pt modelId="{B226E3F0-7DFD-4128-B4DB-BB72942B6614}" type="sibTrans" cxnId="{01936CD6-B092-4CA5-9895-8B6768AE8C54}">
      <dgm:prSet/>
      <dgm:spPr/>
      <dgm:t>
        <a:bodyPr/>
        <a:lstStyle/>
        <a:p>
          <a:endParaRPr lang="en-US"/>
        </a:p>
      </dgm:t>
    </dgm:pt>
    <dgm:pt modelId="{541C02A6-414C-423A-8054-74321ACF10F7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dirty="0" smtClean="0"/>
            <a:t>Undergraduates are sometimes asked to draft abstracts of books/articles for classmates who have not read the larger work.</a:t>
          </a:r>
          <a:endParaRPr lang="en-US" dirty="0"/>
        </a:p>
      </dgm:t>
    </dgm:pt>
    <dgm:pt modelId="{A57CBA44-7081-43B3-A2B3-C0F1B85C7B72}" type="parTrans" cxnId="{2DCC6833-0205-4226-A155-E3D12C5A4BE5}">
      <dgm:prSet/>
      <dgm:spPr/>
      <dgm:t>
        <a:bodyPr/>
        <a:lstStyle/>
        <a:p>
          <a:endParaRPr lang="en-US"/>
        </a:p>
      </dgm:t>
    </dgm:pt>
    <dgm:pt modelId="{C35A8CC2-7A42-44EF-A5DE-321A05C33994}" type="sibTrans" cxnId="{2DCC6833-0205-4226-A155-E3D12C5A4BE5}">
      <dgm:prSet/>
      <dgm:spPr/>
      <dgm:t>
        <a:bodyPr/>
        <a:lstStyle/>
        <a:p>
          <a:endParaRPr lang="en-US"/>
        </a:p>
      </dgm:t>
    </dgm:pt>
    <dgm:pt modelId="{69B218D3-B2FA-42FB-A95B-7125936ABC4F}" type="pres">
      <dgm:prSet presAssocID="{991E9D52-B75F-4FEC-AD3A-D2152785379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A758D67-E613-44E5-82D3-9405B0E5649F}" type="pres">
      <dgm:prSet presAssocID="{BEFA16D5-927A-4A06-81BD-46D7E6C70B5E}" presName="circle1" presStyleLbl="node1" presStyleIdx="0" presStyleCnt="3"/>
      <dgm:spPr/>
    </dgm:pt>
    <dgm:pt modelId="{27FBFED7-AF62-4E00-9677-CFF42EC16F0B}" type="pres">
      <dgm:prSet presAssocID="{BEFA16D5-927A-4A06-81BD-46D7E6C70B5E}" presName="space" presStyleCnt="0"/>
      <dgm:spPr/>
    </dgm:pt>
    <dgm:pt modelId="{AA94C9F1-6B7A-4389-9E1D-12B3ECAD9E8D}" type="pres">
      <dgm:prSet presAssocID="{BEFA16D5-927A-4A06-81BD-46D7E6C70B5E}" presName="rect1" presStyleLbl="alignAcc1" presStyleIdx="0" presStyleCnt="3"/>
      <dgm:spPr/>
      <dgm:t>
        <a:bodyPr/>
        <a:lstStyle/>
        <a:p>
          <a:endParaRPr lang="en-US"/>
        </a:p>
      </dgm:t>
    </dgm:pt>
    <dgm:pt modelId="{7A068EF8-C169-4502-94C2-F5ED8B620C4F}" type="pres">
      <dgm:prSet presAssocID="{97A36EC1-610F-42E8-BFB5-0652780AEA32}" presName="vertSpace2" presStyleLbl="node1" presStyleIdx="0" presStyleCnt="3"/>
      <dgm:spPr/>
    </dgm:pt>
    <dgm:pt modelId="{B91D93DA-39FB-45B3-9A27-667DEAEB9581}" type="pres">
      <dgm:prSet presAssocID="{97A36EC1-610F-42E8-BFB5-0652780AEA32}" presName="circle2" presStyleLbl="node1" presStyleIdx="1" presStyleCnt="3"/>
      <dgm:spPr/>
    </dgm:pt>
    <dgm:pt modelId="{7630DBC0-3E8D-4E27-9B1B-0005A942A481}" type="pres">
      <dgm:prSet presAssocID="{97A36EC1-610F-42E8-BFB5-0652780AEA32}" presName="rect2" presStyleLbl="alignAcc1" presStyleIdx="1" presStyleCnt="3"/>
      <dgm:spPr/>
      <dgm:t>
        <a:bodyPr/>
        <a:lstStyle/>
        <a:p>
          <a:endParaRPr lang="en-US"/>
        </a:p>
      </dgm:t>
    </dgm:pt>
    <dgm:pt modelId="{04021CAC-43F7-46EA-89E0-A49261B9CA54}" type="pres">
      <dgm:prSet presAssocID="{541C02A6-414C-423A-8054-74321ACF10F7}" presName="vertSpace3" presStyleLbl="node1" presStyleIdx="1" presStyleCnt="3"/>
      <dgm:spPr/>
    </dgm:pt>
    <dgm:pt modelId="{ED130030-EDEB-41FC-9E90-17A61E88369B}" type="pres">
      <dgm:prSet presAssocID="{541C02A6-414C-423A-8054-74321ACF10F7}" presName="circle3" presStyleLbl="node1" presStyleIdx="2" presStyleCnt="3"/>
      <dgm:spPr/>
    </dgm:pt>
    <dgm:pt modelId="{953E51E3-C52F-423D-98BF-9513FEDC36EA}" type="pres">
      <dgm:prSet presAssocID="{541C02A6-414C-423A-8054-74321ACF10F7}" presName="rect3" presStyleLbl="alignAcc1" presStyleIdx="2" presStyleCnt="3"/>
      <dgm:spPr/>
      <dgm:t>
        <a:bodyPr/>
        <a:lstStyle/>
        <a:p>
          <a:endParaRPr lang="en-US"/>
        </a:p>
      </dgm:t>
    </dgm:pt>
    <dgm:pt modelId="{6DA5D21B-ABCC-4DA8-B739-EC1166105FC0}" type="pres">
      <dgm:prSet presAssocID="{BEFA16D5-927A-4A06-81BD-46D7E6C70B5E}" presName="rect1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093A28-6EAD-4C70-95B9-F94F9E9043F3}" type="pres">
      <dgm:prSet presAssocID="{97A36EC1-610F-42E8-BFB5-0652780AEA32}" presName="rect2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32FAB7B-1BAC-4C41-9F4B-9C7FAC452168}" type="pres">
      <dgm:prSet presAssocID="{541C02A6-414C-423A-8054-74321ACF10F7}" presName="rect3ParTxNoCh" presStyleLbl="alignAcc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07FA9B-F78C-4B06-A8B4-E10AB4C42348}" type="presOf" srcId="{97A36EC1-610F-42E8-BFB5-0652780AEA32}" destId="{4A093A28-6EAD-4C70-95B9-F94F9E9043F3}" srcOrd="1" destOrd="0" presId="urn:microsoft.com/office/officeart/2005/8/layout/target3"/>
    <dgm:cxn modelId="{62E22588-3626-4DF9-B3A6-FFE4A93616CB}" type="presOf" srcId="{BEFA16D5-927A-4A06-81BD-46D7E6C70B5E}" destId="{6DA5D21B-ABCC-4DA8-B739-EC1166105FC0}" srcOrd="1" destOrd="0" presId="urn:microsoft.com/office/officeart/2005/8/layout/target3"/>
    <dgm:cxn modelId="{F2B8331E-44B5-4597-9775-969820B77B2A}" type="presOf" srcId="{991E9D52-B75F-4FEC-AD3A-D2152785379C}" destId="{69B218D3-B2FA-42FB-A95B-7125936ABC4F}" srcOrd="0" destOrd="0" presId="urn:microsoft.com/office/officeart/2005/8/layout/target3"/>
    <dgm:cxn modelId="{70FDB531-42B1-4A62-93E4-7C99940DF13C}" type="presOf" srcId="{541C02A6-414C-423A-8054-74321ACF10F7}" destId="{432FAB7B-1BAC-4C41-9F4B-9C7FAC452168}" srcOrd="1" destOrd="0" presId="urn:microsoft.com/office/officeart/2005/8/layout/target3"/>
    <dgm:cxn modelId="{01936CD6-B092-4CA5-9895-8B6768AE8C54}" srcId="{991E9D52-B75F-4FEC-AD3A-D2152785379C}" destId="{97A36EC1-610F-42E8-BFB5-0652780AEA32}" srcOrd="1" destOrd="0" parTransId="{C2DECB00-B699-47FA-B48A-94551A46427F}" sibTransId="{B226E3F0-7DFD-4128-B4DB-BB72942B6614}"/>
    <dgm:cxn modelId="{ECD39C2B-4617-481F-80F0-D7622C931D3E}" type="presOf" srcId="{541C02A6-414C-423A-8054-74321ACF10F7}" destId="{953E51E3-C52F-423D-98BF-9513FEDC36EA}" srcOrd="0" destOrd="0" presId="urn:microsoft.com/office/officeart/2005/8/layout/target3"/>
    <dgm:cxn modelId="{D7F120A3-F11C-48AC-BCAE-CBCBAA37C0AC}" srcId="{991E9D52-B75F-4FEC-AD3A-D2152785379C}" destId="{BEFA16D5-927A-4A06-81BD-46D7E6C70B5E}" srcOrd="0" destOrd="0" parTransId="{C102DD22-DF7B-40CC-9C2A-C585DE19E8F2}" sibTransId="{3A08F98E-20F0-4629-9B36-59DA17D3AA9D}"/>
    <dgm:cxn modelId="{F8384501-BF2D-4A16-ABA6-4C324052F25A}" type="presOf" srcId="{BEFA16D5-927A-4A06-81BD-46D7E6C70B5E}" destId="{AA94C9F1-6B7A-4389-9E1D-12B3ECAD9E8D}" srcOrd="0" destOrd="0" presId="urn:microsoft.com/office/officeart/2005/8/layout/target3"/>
    <dgm:cxn modelId="{2DCC6833-0205-4226-A155-E3D12C5A4BE5}" srcId="{991E9D52-B75F-4FEC-AD3A-D2152785379C}" destId="{541C02A6-414C-423A-8054-74321ACF10F7}" srcOrd="2" destOrd="0" parTransId="{A57CBA44-7081-43B3-A2B3-C0F1B85C7B72}" sibTransId="{C35A8CC2-7A42-44EF-A5DE-321A05C33994}"/>
    <dgm:cxn modelId="{B3FBED53-C0CC-4B4F-81F6-BA5EA044CA1E}" type="presOf" srcId="{97A36EC1-610F-42E8-BFB5-0652780AEA32}" destId="{7630DBC0-3E8D-4E27-9B1B-0005A942A481}" srcOrd="0" destOrd="0" presId="urn:microsoft.com/office/officeart/2005/8/layout/target3"/>
    <dgm:cxn modelId="{D576347E-9228-4F20-8513-7133E38E4B93}" type="presParOf" srcId="{69B218D3-B2FA-42FB-A95B-7125936ABC4F}" destId="{3A758D67-E613-44E5-82D3-9405B0E5649F}" srcOrd="0" destOrd="0" presId="urn:microsoft.com/office/officeart/2005/8/layout/target3"/>
    <dgm:cxn modelId="{BFB56032-F5D9-4CF5-93FA-6464F0664578}" type="presParOf" srcId="{69B218D3-B2FA-42FB-A95B-7125936ABC4F}" destId="{27FBFED7-AF62-4E00-9677-CFF42EC16F0B}" srcOrd="1" destOrd="0" presId="urn:microsoft.com/office/officeart/2005/8/layout/target3"/>
    <dgm:cxn modelId="{81F1159F-5F28-44DC-B3BD-F3890287DE03}" type="presParOf" srcId="{69B218D3-B2FA-42FB-A95B-7125936ABC4F}" destId="{AA94C9F1-6B7A-4389-9E1D-12B3ECAD9E8D}" srcOrd="2" destOrd="0" presId="urn:microsoft.com/office/officeart/2005/8/layout/target3"/>
    <dgm:cxn modelId="{93A0FDE6-E059-4985-92C2-2F788E8D8361}" type="presParOf" srcId="{69B218D3-B2FA-42FB-A95B-7125936ABC4F}" destId="{7A068EF8-C169-4502-94C2-F5ED8B620C4F}" srcOrd="3" destOrd="0" presId="urn:microsoft.com/office/officeart/2005/8/layout/target3"/>
    <dgm:cxn modelId="{3086CB6D-6E34-4AE3-BE52-79D3A607A138}" type="presParOf" srcId="{69B218D3-B2FA-42FB-A95B-7125936ABC4F}" destId="{B91D93DA-39FB-45B3-9A27-667DEAEB9581}" srcOrd="4" destOrd="0" presId="urn:microsoft.com/office/officeart/2005/8/layout/target3"/>
    <dgm:cxn modelId="{96913DDA-10D5-4FC0-AA5C-C2641B6DFC80}" type="presParOf" srcId="{69B218D3-B2FA-42FB-A95B-7125936ABC4F}" destId="{7630DBC0-3E8D-4E27-9B1B-0005A942A481}" srcOrd="5" destOrd="0" presId="urn:microsoft.com/office/officeart/2005/8/layout/target3"/>
    <dgm:cxn modelId="{ADA6AF09-5F80-41FD-8100-F9A1E0E59C65}" type="presParOf" srcId="{69B218D3-B2FA-42FB-A95B-7125936ABC4F}" destId="{04021CAC-43F7-46EA-89E0-A49261B9CA54}" srcOrd="6" destOrd="0" presId="urn:microsoft.com/office/officeart/2005/8/layout/target3"/>
    <dgm:cxn modelId="{08040CB8-2B35-4895-B097-07177428E20D}" type="presParOf" srcId="{69B218D3-B2FA-42FB-A95B-7125936ABC4F}" destId="{ED130030-EDEB-41FC-9E90-17A61E88369B}" srcOrd="7" destOrd="0" presId="urn:microsoft.com/office/officeart/2005/8/layout/target3"/>
    <dgm:cxn modelId="{CCA7D63B-7A25-4DD3-B7D5-C34801801AE0}" type="presParOf" srcId="{69B218D3-B2FA-42FB-A95B-7125936ABC4F}" destId="{953E51E3-C52F-423D-98BF-9513FEDC36EA}" srcOrd="8" destOrd="0" presId="urn:microsoft.com/office/officeart/2005/8/layout/target3"/>
    <dgm:cxn modelId="{6179DDE1-34AA-4F94-BEF4-84AA8812C8B4}" type="presParOf" srcId="{69B218D3-B2FA-42FB-A95B-7125936ABC4F}" destId="{6DA5D21B-ABCC-4DA8-B739-EC1166105FC0}" srcOrd="9" destOrd="0" presId="urn:microsoft.com/office/officeart/2005/8/layout/target3"/>
    <dgm:cxn modelId="{B8C133FC-2E49-418F-89E8-53CCB4BACE94}" type="presParOf" srcId="{69B218D3-B2FA-42FB-A95B-7125936ABC4F}" destId="{4A093A28-6EAD-4C70-95B9-F94F9E9043F3}" srcOrd="10" destOrd="0" presId="urn:microsoft.com/office/officeart/2005/8/layout/target3"/>
    <dgm:cxn modelId="{5546C8F3-2C1E-48C5-8BF5-5220F99BE830}" type="presParOf" srcId="{69B218D3-B2FA-42FB-A95B-7125936ABC4F}" destId="{432FAB7B-1BAC-4C41-9F4B-9C7FAC452168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5F24A-0488-4858-8964-37862659E9BF}" type="doc">
      <dgm:prSet loTypeId="urn:microsoft.com/office/officeart/2005/8/layout/chevron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1BE07-4B56-42D9-AD89-94D73C9D60C4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CFEC0678-8619-4907-854E-D3C43BF1C694}" type="parTrans" cxnId="{490FECA6-8106-4882-878C-B44DB1C5E57D}">
      <dgm:prSet/>
      <dgm:spPr/>
      <dgm:t>
        <a:bodyPr/>
        <a:lstStyle/>
        <a:p>
          <a:endParaRPr lang="en-US"/>
        </a:p>
      </dgm:t>
    </dgm:pt>
    <dgm:pt modelId="{87A46F3B-44CE-47DB-B7B7-A842B3678A87}" type="sibTrans" cxnId="{490FECA6-8106-4882-878C-B44DB1C5E57D}">
      <dgm:prSet/>
      <dgm:spPr/>
      <dgm:t>
        <a:bodyPr/>
        <a:lstStyle/>
        <a:p>
          <a:endParaRPr lang="en-US"/>
        </a:p>
      </dgm:t>
    </dgm:pt>
    <dgm:pt modelId="{37CE00B8-657E-4FC6-B3A6-801FB94631F5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34D642B4-5244-471A-B688-872BBA7479E5}" type="parTrans" cxnId="{2E009DE7-FFA6-4517-9496-963B9BB65A17}">
      <dgm:prSet/>
      <dgm:spPr/>
      <dgm:t>
        <a:bodyPr/>
        <a:lstStyle/>
        <a:p>
          <a:endParaRPr lang="en-US"/>
        </a:p>
      </dgm:t>
    </dgm:pt>
    <dgm:pt modelId="{EB88746C-CA76-4CF7-8DC2-27BAAC4D56D3}" type="sibTrans" cxnId="{2E009DE7-FFA6-4517-9496-963B9BB65A17}">
      <dgm:prSet/>
      <dgm:spPr/>
      <dgm:t>
        <a:bodyPr/>
        <a:lstStyle/>
        <a:p>
          <a:endParaRPr lang="en-US"/>
        </a:p>
      </dgm:t>
    </dgm:pt>
    <dgm:pt modelId="{2D6FD216-5773-4C7B-8D92-7C69273645D0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3DFBD8FA-D9DD-4309-891E-38631EACA8C9}" type="parTrans" cxnId="{9218647A-16E4-4618-AB30-A81020D4D720}">
      <dgm:prSet/>
      <dgm:spPr/>
      <dgm:t>
        <a:bodyPr/>
        <a:lstStyle/>
        <a:p>
          <a:endParaRPr lang="en-US"/>
        </a:p>
      </dgm:t>
    </dgm:pt>
    <dgm:pt modelId="{4C8CD19F-C990-4827-B6D9-CF0BAD1C83EC}" type="sibTrans" cxnId="{9218647A-16E4-4618-AB30-A81020D4D720}">
      <dgm:prSet/>
      <dgm:spPr/>
      <dgm:t>
        <a:bodyPr/>
        <a:lstStyle/>
        <a:p>
          <a:endParaRPr lang="en-US"/>
        </a:p>
      </dgm:t>
    </dgm:pt>
    <dgm:pt modelId="{00352D09-3FD5-4A29-94D3-D1944DEE69A3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2BD6ACD4-B2D9-4E8D-845E-C7F0F17AC79E}" type="parTrans" cxnId="{D3D1539F-598F-4A40-A3AE-DFCC6DF78851}">
      <dgm:prSet/>
      <dgm:spPr/>
      <dgm:t>
        <a:bodyPr/>
        <a:lstStyle/>
        <a:p>
          <a:endParaRPr lang="en-US"/>
        </a:p>
      </dgm:t>
    </dgm:pt>
    <dgm:pt modelId="{5EB0B6C4-4E99-4828-9978-2E1F6CF6872B}" type="sibTrans" cxnId="{D3D1539F-598F-4A40-A3AE-DFCC6DF78851}">
      <dgm:prSet/>
      <dgm:spPr/>
      <dgm:t>
        <a:bodyPr/>
        <a:lstStyle/>
        <a:p>
          <a:endParaRPr lang="en-US"/>
        </a:p>
      </dgm:t>
    </dgm:pt>
    <dgm:pt modelId="{B9089A3C-7CA5-4D91-9A86-1AEAA9AF7E65}">
      <dgm:prSet custT="1"/>
      <dgm:spPr/>
      <dgm:t>
        <a:bodyPr/>
        <a:lstStyle/>
        <a:p>
          <a:r>
            <a:rPr lang="en-GB" sz="4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Descriptive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AD307BC8-F6D5-4F5E-ACFC-902B9B85442E}" type="parTrans" cxnId="{2D4A1ACE-3EA7-4AD3-A57A-8F78594A0383}">
      <dgm:prSet/>
      <dgm:spPr/>
      <dgm:t>
        <a:bodyPr/>
        <a:lstStyle/>
        <a:p>
          <a:endParaRPr lang="en-US"/>
        </a:p>
      </dgm:t>
    </dgm:pt>
    <dgm:pt modelId="{CB631000-B221-45F6-A45D-9BA63A86BE9E}" type="sibTrans" cxnId="{2D4A1ACE-3EA7-4AD3-A57A-8F78594A0383}">
      <dgm:prSet/>
      <dgm:spPr/>
      <dgm:t>
        <a:bodyPr/>
        <a:lstStyle/>
        <a:p>
          <a:endParaRPr lang="en-US"/>
        </a:p>
      </dgm:t>
    </dgm:pt>
    <dgm:pt modelId="{3691D5F3-B4B1-429D-81D6-C983D1CEEED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4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Informative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07576CC6-8A75-4D09-8F9D-72147A7E8FFC}" type="parTrans" cxnId="{8A1AFED7-794A-4200-9828-77A11C453F3B}">
      <dgm:prSet/>
      <dgm:spPr/>
      <dgm:t>
        <a:bodyPr/>
        <a:lstStyle/>
        <a:p>
          <a:endParaRPr lang="en-US"/>
        </a:p>
      </dgm:t>
    </dgm:pt>
    <dgm:pt modelId="{F5987737-43DB-4C9F-B1FE-5C8B797858C4}" type="sibTrans" cxnId="{8A1AFED7-794A-4200-9828-77A11C453F3B}">
      <dgm:prSet/>
      <dgm:spPr/>
      <dgm:t>
        <a:bodyPr/>
        <a:lstStyle/>
        <a:p>
          <a:endParaRPr lang="en-US"/>
        </a:p>
      </dgm:t>
    </dgm:pt>
    <dgm:pt modelId="{04087B19-8D31-4934-A96F-D8C5E92E42E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 smtClean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Structured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138E45CE-79F2-4EFC-974D-61A687769EAD}" type="parTrans" cxnId="{52B00860-3A3E-43D1-9822-114AC2F96956}">
      <dgm:prSet/>
      <dgm:spPr/>
      <dgm:t>
        <a:bodyPr/>
        <a:lstStyle/>
        <a:p>
          <a:endParaRPr lang="en-US"/>
        </a:p>
      </dgm:t>
    </dgm:pt>
    <dgm:pt modelId="{759AECBD-7454-4CDC-9C11-1530260E94E6}" type="sibTrans" cxnId="{52B00860-3A3E-43D1-9822-114AC2F96956}">
      <dgm:prSet/>
      <dgm:spPr/>
      <dgm:t>
        <a:bodyPr/>
        <a:lstStyle/>
        <a:p>
          <a:endParaRPr lang="en-US"/>
        </a:p>
      </dgm:t>
    </dgm:pt>
    <dgm:pt modelId="{30F11CE3-66B1-43F5-936E-F36680DBCCC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Graphical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E09058A8-BA1D-4A3E-9950-E87496C99F59}" type="parTrans" cxnId="{0E450CBF-F199-4B81-8F38-A9D5BFC69EA2}">
      <dgm:prSet/>
      <dgm:spPr/>
      <dgm:t>
        <a:bodyPr/>
        <a:lstStyle/>
        <a:p>
          <a:endParaRPr lang="en-US"/>
        </a:p>
      </dgm:t>
    </dgm:pt>
    <dgm:pt modelId="{2358E9DE-0CB6-4608-A32F-22DA2A52A914}" type="sibTrans" cxnId="{0E450CBF-F199-4B81-8F38-A9D5BFC69EA2}">
      <dgm:prSet/>
      <dgm:spPr/>
      <dgm:t>
        <a:bodyPr/>
        <a:lstStyle/>
        <a:p>
          <a:endParaRPr lang="en-US"/>
        </a:p>
      </dgm:t>
    </dgm:pt>
    <dgm:pt modelId="{CE5DDC30-6D00-487A-9890-55C6B737D90A}" type="pres">
      <dgm:prSet presAssocID="{29D5F24A-0488-4858-8964-37862659E9BF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40252C-32F5-44FC-8002-2017336F209A}" type="pres">
      <dgm:prSet presAssocID="{3EE1BE07-4B56-42D9-AD89-94D73C9D60C4}" presName="composite" presStyleCnt="0"/>
      <dgm:spPr/>
    </dgm:pt>
    <dgm:pt modelId="{04FF5F81-93AE-413E-8D9C-A018B9B918C8}" type="pres">
      <dgm:prSet presAssocID="{3EE1BE07-4B56-42D9-AD89-94D73C9D60C4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A32D66-F366-4363-9F15-59B6EF388612}" type="pres">
      <dgm:prSet presAssocID="{3EE1BE07-4B56-42D9-AD89-94D73C9D60C4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E1378-F5D5-45FB-B104-3EC65C2B3483}" type="pres">
      <dgm:prSet presAssocID="{87A46F3B-44CE-47DB-B7B7-A842B3678A87}" presName="sp" presStyleCnt="0"/>
      <dgm:spPr/>
    </dgm:pt>
    <dgm:pt modelId="{1DC400F8-9C0C-4A7A-A41C-E94DB8A9002E}" type="pres">
      <dgm:prSet presAssocID="{37CE00B8-657E-4FC6-B3A6-801FB94631F5}" presName="composite" presStyleCnt="0"/>
      <dgm:spPr/>
    </dgm:pt>
    <dgm:pt modelId="{05D83BD8-6584-427A-9FE4-4DA8955622DB}" type="pres">
      <dgm:prSet presAssocID="{37CE00B8-657E-4FC6-B3A6-801FB94631F5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F22053-AA48-48DB-B915-321676B74C9E}" type="pres">
      <dgm:prSet presAssocID="{37CE00B8-657E-4FC6-B3A6-801FB94631F5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B0EB35-ACF9-4D04-A635-54FD8226EDCA}" type="pres">
      <dgm:prSet presAssocID="{EB88746C-CA76-4CF7-8DC2-27BAAC4D56D3}" presName="sp" presStyleCnt="0"/>
      <dgm:spPr/>
    </dgm:pt>
    <dgm:pt modelId="{6B60E49F-025D-4472-92DC-80BBE08FEB15}" type="pres">
      <dgm:prSet presAssocID="{2D6FD216-5773-4C7B-8D92-7C69273645D0}" presName="composite" presStyleCnt="0"/>
      <dgm:spPr/>
    </dgm:pt>
    <dgm:pt modelId="{A8A45CB8-6F61-454A-AC3D-6CC6FC591B17}" type="pres">
      <dgm:prSet presAssocID="{2D6FD216-5773-4C7B-8D92-7C69273645D0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6978C1-D2B9-4D21-88DF-5EE766399976}" type="pres">
      <dgm:prSet presAssocID="{2D6FD216-5773-4C7B-8D92-7C69273645D0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69AAFE-7D3B-459D-AA2E-122B9868DB63}" type="pres">
      <dgm:prSet presAssocID="{4C8CD19F-C990-4827-B6D9-CF0BAD1C83EC}" presName="sp" presStyleCnt="0"/>
      <dgm:spPr/>
    </dgm:pt>
    <dgm:pt modelId="{FE5E56E1-776B-4886-B4F3-E9EB68DD0A18}" type="pres">
      <dgm:prSet presAssocID="{00352D09-3FD5-4A29-94D3-D1944DEE69A3}" presName="composite" presStyleCnt="0"/>
      <dgm:spPr/>
    </dgm:pt>
    <dgm:pt modelId="{32100D75-6E72-4C23-B32B-D87B714A4C92}" type="pres">
      <dgm:prSet presAssocID="{00352D09-3FD5-4A29-94D3-D1944DEE69A3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4E2AA0-5EF6-417A-8D5E-0DFDAB434DF5}" type="pres">
      <dgm:prSet presAssocID="{00352D09-3FD5-4A29-94D3-D1944DEE69A3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D1539F-598F-4A40-A3AE-DFCC6DF78851}" srcId="{29D5F24A-0488-4858-8964-37862659E9BF}" destId="{00352D09-3FD5-4A29-94D3-D1944DEE69A3}" srcOrd="3" destOrd="0" parTransId="{2BD6ACD4-B2D9-4E8D-845E-C7F0F17AC79E}" sibTransId="{5EB0B6C4-4E99-4828-9978-2E1F6CF6872B}"/>
    <dgm:cxn modelId="{2D4A1ACE-3EA7-4AD3-A57A-8F78594A0383}" srcId="{3EE1BE07-4B56-42D9-AD89-94D73C9D60C4}" destId="{B9089A3C-7CA5-4D91-9A86-1AEAA9AF7E65}" srcOrd="0" destOrd="0" parTransId="{AD307BC8-F6D5-4F5E-ACFC-902B9B85442E}" sibTransId="{CB631000-B221-45F6-A45D-9BA63A86BE9E}"/>
    <dgm:cxn modelId="{B9C752D5-B64D-4527-B3DE-9AEB66130401}" type="presOf" srcId="{3691D5F3-B4B1-429D-81D6-C983D1CEEED5}" destId="{58F22053-AA48-48DB-B915-321676B74C9E}" srcOrd="0" destOrd="0" presId="urn:microsoft.com/office/officeart/2005/8/layout/chevron2"/>
    <dgm:cxn modelId="{9218647A-16E4-4618-AB30-A81020D4D720}" srcId="{29D5F24A-0488-4858-8964-37862659E9BF}" destId="{2D6FD216-5773-4C7B-8D92-7C69273645D0}" srcOrd="2" destOrd="0" parTransId="{3DFBD8FA-D9DD-4309-891E-38631EACA8C9}" sibTransId="{4C8CD19F-C990-4827-B6D9-CF0BAD1C83EC}"/>
    <dgm:cxn modelId="{04AA7143-A666-4EFB-BFE2-A1151D4AAFA4}" type="presOf" srcId="{37CE00B8-657E-4FC6-B3A6-801FB94631F5}" destId="{05D83BD8-6584-427A-9FE4-4DA8955622DB}" srcOrd="0" destOrd="0" presId="urn:microsoft.com/office/officeart/2005/8/layout/chevron2"/>
    <dgm:cxn modelId="{2E009DE7-FFA6-4517-9496-963B9BB65A17}" srcId="{29D5F24A-0488-4858-8964-37862659E9BF}" destId="{37CE00B8-657E-4FC6-B3A6-801FB94631F5}" srcOrd="1" destOrd="0" parTransId="{34D642B4-5244-471A-B688-872BBA7479E5}" sibTransId="{EB88746C-CA76-4CF7-8DC2-27BAAC4D56D3}"/>
    <dgm:cxn modelId="{0473D469-50B9-4758-B4FA-7A31B87C8818}" type="presOf" srcId="{29D5F24A-0488-4858-8964-37862659E9BF}" destId="{CE5DDC30-6D00-487A-9890-55C6B737D90A}" srcOrd="0" destOrd="0" presId="urn:microsoft.com/office/officeart/2005/8/layout/chevron2"/>
    <dgm:cxn modelId="{416A269E-A0F2-4E63-AF30-A4C2B4CDFEB4}" type="presOf" srcId="{3EE1BE07-4B56-42D9-AD89-94D73C9D60C4}" destId="{04FF5F81-93AE-413E-8D9C-A018B9B918C8}" srcOrd="0" destOrd="0" presId="urn:microsoft.com/office/officeart/2005/8/layout/chevron2"/>
    <dgm:cxn modelId="{490FECA6-8106-4882-878C-B44DB1C5E57D}" srcId="{29D5F24A-0488-4858-8964-37862659E9BF}" destId="{3EE1BE07-4B56-42D9-AD89-94D73C9D60C4}" srcOrd="0" destOrd="0" parTransId="{CFEC0678-8619-4907-854E-D3C43BF1C694}" sibTransId="{87A46F3B-44CE-47DB-B7B7-A842B3678A87}"/>
    <dgm:cxn modelId="{0E450CBF-F199-4B81-8F38-A9D5BFC69EA2}" srcId="{00352D09-3FD5-4A29-94D3-D1944DEE69A3}" destId="{30F11CE3-66B1-43F5-936E-F36680DBCCCD}" srcOrd="0" destOrd="0" parTransId="{E09058A8-BA1D-4A3E-9950-E87496C99F59}" sibTransId="{2358E9DE-0CB6-4608-A32F-22DA2A52A914}"/>
    <dgm:cxn modelId="{7342BD21-68E1-4974-A734-7844B47A6996}" type="presOf" srcId="{00352D09-3FD5-4A29-94D3-D1944DEE69A3}" destId="{32100D75-6E72-4C23-B32B-D87B714A4C92}" srcOrd="0" destOrd="0" presId="urn:microsoft.com/office/officeart/2005/8/layout/chevron2"/>
    <dgm:cxn modelId="{3A3C534E-306A-45C3-A7E6-8C36081E8DBA}" type="presOf" srcId="{B9089A3C-7CA5-4D91-9A86-1AEAA9AF7E65}" destId="{E7A32D66-F366-4363-9F15-59B6EF388612}" srcOrd="0" destOrd="0" presId="urn:microsoft.com/office/officeart/2005/8/layout/chevron2"/>
    <dgm:cxn modelId="{1F6465D3-9A5A-4CCD-86ED-84EAC151D38D}" type="presOf" srcId="{30F11CE3-66B1-43F5-936E-F36680DBCCCD}" destId="{984E2AA0-5EF6-417A-8D5E-0DFDAB434DF5}" srcOrd="0" destOrd="0" presId="urn:microsoft.com/office/officeart/2005/8/layout/chevron2"/>
    <dgm:cxn modelId="{8A1AFED7-794A-4200-9828-77A11C453F3B}" srcId="{37CE00B8-657E-4FC6-B3A6-801FB94631F5}" destId="{3691D5F3-B4B1-429D-81D6-C983D1CEEED5}" srcOrd="0" destOrd="0" parTransId="{07576CC6-8A75-4D09-8F9D-72147A7E8FFC}" sibTransId="{F5987737-43DB-4C9F-B1FE-5C8B797858C4}"/>
    <dgm:cxn modelId="{7D90BA94-E1D4-45C9-B422-898ADDF66413}" type="presOf" srcId="{04087B19-8D31-4934-A96F-D8C5E92E42EE}" destId="{926978C1-D2B9-4D21-88DF-5EE766399976}" srcOrd="0" destOrd="0" presId="urn:microsoft.com/office/officeart/2005/8/layout/chevron2"/>
    <dgm:cxn modelId="{52B00860-3A3E-43D1-9822-114AC2F96956}" srcId="{2D6FD216-5773-4C7B-8D92-7C69273645D0}" destId="{04087B19-8D31-4934-A96F-D8C5E92E42EE}" srcOrd="0" destOrd="0" parTransId="{138E45CE-79F2-4EFC-974D-61A687769EAD}" sibTransId="{759AECBD-7454-4CDC-9C11-1530260E94E6}"/>
    <dgm:cxn modelId="{A3352458-E7A8-49DE-A240-FE963CF3A9B5}" type="presOf" srcId="{2D6FD216-5773-4C7B-8D92-7C69273645D0}" destId="{A8A45CB8-6F61-454A-AC3D-6CC6FC591B17}" srcOrd="0" destOrd="0" presId="urn:microsoft.com/office/officeart/2005/8/layout/chevron2"/>
    <dgm:cxn modelId="{249E9760-5E58-4812-A2E2-79D841B0A8C9}" type="presParOf" srcId="{CE5DDC30-6D00-487A-9890-55C6B737D90A}" destId="{B640252C-32F5-44FC-8002-2017336F209A}" srcOrd="0" destOrd="0" presId="urn:microsoft.com/office/officeart/2005/8/layout/chevron2"/>
    <dgm:cxn modelId="{87FEC292-4408-44AF-A338-57D1D349E0B9}" type="presParOf" srcId="{B640252C-32F5-44FC-8002-2017336F209A}" destId="{04FF5F81-93AE-413E-8D9C-A018B9B918C8}" srcOrd="0" destOrd="0" presId="urn:microsoft.com/office/officeart/2005/8/layout/chevron2"/>
    <dgm:cxn modelId="{E6AE8FD4-E83D-4E04-8DBF-6637C016C948}" type="presParOf" srcId="{B640252C-32F5-44FC-8002-2017336F209A}" destId="{E7A32D66-F366-4363-9F15-59B6EF388612}" srcOrd="1" destOrd="0" presId="urn:microsoft.com/office/officeart/2005/8/layout/chevron2"/>
    <dgm:cxn modelId="{BF5083DB-32B7-4458-A4C9-54F2720E600C}" type="presParOf" srcId="{CE5DDC30-6D00-487A-9890-55C6B737D90A}" destId="{519E1378-F5D5-45FB-B104-3EC65C2B3483}" srcOrd="1" destOrd="0" presId="urn:microsoft.com/office/officeart/2005/8/layout/chevron2"/>
    <dgm:cxn modelId="{6DBDD997-3575-4B3E-8B3A-3EE32FD45C24}" type="presParOf" srcId="{CE5DDC30-6D00-487A-9890-55C6B737D90A}" destId="{1DC400F8-9C0C-4A7A-A41C-E94DB8A9002E}" srcOrd="2" destOrd="0" presId="urn:microsoft.com/office/officeart/2005/8/layout/chevron2"/>
    <dgm:cxn modelId="{D2CA7B85-36B1-4B8B-BCD5-494BFACEB049}" type="presParOf" srcId="{1DC400F8-9C0C-4A7A-A41C-E94DB8A9002E}" destId="{05D83BD8-6584-427A-9FE4-4DA8955622DB}" srcOrd="0" destOrd="0" presId="urn:microsoft.com/office/officeart/2005/8/layout/chevron2"/>
    <dgm:cxn modelId="{3E623D09-CA94-4478-B79F-6B9C000E1EF1}" type="presParOf" srcId="{1DC400F8-9C0C-4A7A-A41C-E94DB8A9002E}" destId="{58F22053-AA48-48DB-B915-321676B74C9E}" srcOrd="1" destOrd="0" presId="urn:microsoft.com/office/officeart/2005/8/layout/chevron2"/>
    <dgm:cxn modelId="{BA7DACC6-11D6-4786-AF6A-DF2189099AA9}" type="presParOf" srcId="{CE5DDC30-6D00-487A-9890-55C6B737D90A}" destId="{A5B0EB35-ACF9-4D04-A635-54FD8226EDCA}" srcOrd="3" destOrd="0" presId="urn:microsoft.com/office/officeart/2005/8/layout/chevron2"/>
    <dgm:cxn modelId="{2B9DECDC-FC5D-456B-A120-0AAE845AC7C5}" type="presParOf" srcId="{CE5DDC30-6D00-487A-9890-55C6B737D90A}" destId="{6B60E49F-025D-4472-92DC-80BBE08FEB15}" srcOrd="4" destOrd="0" presId="urn:microsoft.com/office/officeart/2005/8/layout/chevron2"/>
    <dgm:cxn modelId="{68874C29-ABF4-4346-82E7-A47046EA9D56}" type="presParOf" srcId="{6B60E49F-025D-4472-92DC-80BBE08FEB15}" destId="{A8A45CB8-6F61-454A-AC3D-6CC6FC591B17}" srcOrd="0" destOrd="0" presId="urn:microsoft.com/office/officeart/2005/8/layout/chevron2"/>
    <dgm:cxn modelId="{99C1D114-4408-4ACF-816A-4F92B237FB8D}" type="presParOf" srcId="{6B60E49F-025D-4472-92DC-80BBE08FEB15}" destId="{926978C1-D2B9-4D21-88DF-5EE766399976}" srcOrd="1" destOrd="0" presId="urn:microsoft.com/office/officeart/2005/8/layout/chevron2"/>
    <dgm:cxn modelId="{0E86B5A2-DCC5-45D7-A21A-EA7B16E8A355}" type="presParOf" srcId="{CE5DDC30-6D00-487A-9890-55C6B737D90A}" destId="{3C69AAFE-7D3B-459D-AA2E-122B9868DB63}" srcOrd="5" destOrd="0" presId="urn:microsoft.com/office/officeart/2005/8/layout/chevron2"/>
    <dgm:cxn modelId="{8D583E99-A223-4E6D-A460-0632A31D58D8}" type="presParOf" srcId="{CE5DDC30-6D00-487A-9890-55C6B737D90A}" destId="{FE5E56E1-776B-4886-B4F3-E9EB68DD0A18}" srcOrd="6" destOrd="0" presId="urn:microsoft.com/office/officeart/2005/8/layout/chevron2"/>
    <dgm:cxn modelId="{2CEF851A-430E-4DC9-A8F5-8A5A696DE57C}" type="presParOf" srcId="{FE5E56E1-776B-4886-B4F3-E9EB68DD0A18}" destId="{32100D75-6E72-4C23-B32B-D87B714A4C92}" srcOrd="0" destOrd="0" presId="urn:microsoft.com/office/officeart/2005/8/layout/chevron2"/>
    <dgm:cxn modelId="{83A52980-2A7C-445D-9724-D47767DFBC81}" type="presParOf" srcId="{FE5E56E1-776B-4886-B4F3-E9EB68DD0A18}" destId="{984E2AA0-5EF6-417A-8D5E-0DFDAB43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F2922-1AF0-4489-827D-44782F3ED4D1}" type="doc">
      <dgm:prSet loTypeId="urn:microsoft.com/office/officeart/2005/8/layout/pyramid2" loCatId="list" qsTypeId="urn:microsoft.com/office/officeart/2005/8/quickstyle/3d5" qsCatId="3D" csTypeId="urn:microsoft.com/office/officeart/2005/8/colors/accent1_2" csCatId="accent1" phldr="1"/>
      <dgm:spPr/>
    </dgm:pt>
    <dgm:pt modelId="{81A81723-B5CD-469E-B175-A76559466386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issues or problems explored.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6308CACB-3489-4F4F-A6B2-CEF7DF550620}" type="parTrans" cxnId="{06509632-436C-4A29-867B-0702306FA534}">
      <dgm:prSet/>
      <dgm:spPr/>
      <dgm:t>
        <a:bodyPr/>
        <a:lstStyle/>
        <a:p>
          <a:endParaRPr lang="en-US"/>
        </a:p>
      </dgm:t>
    </dgm:pt>
    <dgm:pt modelId="{7E988AF7-E1B3-4D93-A7D2-10FDFC67376E}" type="sibTrans" cxnId="{06509632-436C-4A29-867B-0702306FA534}">
      <dgm:prSet/>
      <dgm:spPr/>
      <dgm:t>
        <a:bodyPr/>
        <a:lstStyle/>
        <a:p>
          <a:endParaRPr lang="en-US"/>
        </a:p>
      </dgm:t>
    </dgm:pt>
    <dgm:pt modelId="{958E48BB-313E-4EA4-81E4-04C15B788853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Very short (100 words)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7E0E8471-65BE-4F30-B357-CD91A0D8E3B8}" type="parTrans" cxnId="{D2513D63-5BA4-404C-AF0A-A4A34E6940CE}">
      <dgm:prSet/>
      <dgm:spPr/>
      <dgm:t>
        <a:bodyPr/>
        <a:lstStyle/>
        <a:p>
          <a:endParaRPr lang="en-US"/>
        </a:p>
      </dgm:t>
    </dgm:pt>
    <dgm:pt modelId="{22C1AA3D-D06D-41F2-8BEC-E6FD979A54FE}" type="sibTrans" cxnId="{D2513D63-5BA4-404C-AF0A-A4A34E6940CE}">
      <dgm:prSet/>
      <dgm:spPr/>
      <dgm:t>
        <a:bodyPr/>
        <a:lstStyle/>
        <a:p>
          <a:endParaRPr lang="en-US"/>
        </a:p>
      </dgm:t>
    </dgm:pt>
    <dgm:pt modelId="{9A2D7EF1-4215-4F72-9654-24AACA35F2D5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Not very useful to prospective readers.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BB9C36A6-B257-4B12-AF1C-44D4604C99D1}" type="parTrans" cxnId="{70ED7B10-B6E1-4F15-A181-37018C9F8C7C}">
      <dgm:prSet/>
      <dgm:spPr/>
      <dgm:t>
        <a:bodyPr/>
        <a:lstStyle/>
        <a:p>
          <a:endParaRPr lang="en-US"/>
        </a:p>
      </dgm:t>
    </dgm:pt>
    <dgm:pt modelId="{081F8E23-EBB1-469F-BEF8-02E2B2EB82A9}" type="sibTrans" cxnId="{70ED7B10-B6E1-4F15-A181-37018C9F8C7C}">
      <dgm:prSet/>
      <dgm:spPr/>
      <dgm:t>
        <a:bodyPr/>
        <a:lstStyle/>
        <a:p>
          <a:endParaRPr lang="en-US"/>
        </a:p>
      </dgm:t>
    </dgm:pt>
    <dgm:pt modelId="{9ED27782-F7D9-4B06-B0D1-A242E838EC75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What the text is about.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4A41EE01-20B9-4457-B56A-62C663AE589F}" type="sibTrans" cxnId="{BAB3639F-FA57-4280-AC1A-31FB9C89443E}">
      <dgm:prSet/>
      <dgm:spPr/>
      <dgm:t>
        <a:bodyPr/>
        <a:lstStyle/>
        <a:p>
          <a:endParaRPr lang="en-US"/>
        </a:p>
      </dgm:t>
    </dgm:pt>
    <dgm:pt modelId="{CE6E38AD-61D9-4BB8-A808-20411B875DFE}" type="parTrans" cxnId="{BAB3639F-FA57-4280-AC1A-31FB9C89443E}">
      <dgm:prSet/>
      <dgm:spPr/>
      <dgm:t>
        <a:bodyPr/>
        <a:lstStyle/>
        <a:p>
          <a:endParaRPr lang="en-US"/>
        </a:p>
      </dgm:t>
    </dgm:pt>
    <dgm:pt modelId="{DEFF8429-6069-4B09-9EC8-0366C1339C81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sz="28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an outline of the work, rather than a summary.</a:t>
          </a:r>
          <a:endParaRPr lang="en-US" sz="28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C4F6F6E9-6440-4E65-8576-4E2E3A050F74}" type="sibTrans" cxnId="{A032D553-65C6-4EAC-83A9-5C047E94B7DC}">
      <dgm:prSet/>
      <dgm:spPr/>
      <dgm:t>
        <a:bodyPr/>
        <a:lstStyle/>
        <a:p>
          <a:endParaRPr lang="en-US"/>
        </a:p>
      </dgm:t>
    </dgm:pt>
    <dgm:pt modelId="{5F08A05F-E797-4483-815E-2C8CE013AECC}" type="parTrans" cxnId="{A032D553-65C6-4EAC-83A9-5C047E94B7DC}">
      <dgm:prSet/>
      <dgm:spPr/>
      <dgm:t>
        <a:bodyPr/>
        <a:lstStyle/>
        <a:p>
          <a:endParaRPr lang="en-US"/>
        </a:p>
      </dgm:t>
    </dgm:pt>
    <dgm:pt modelId="{D8E3D53E-86A2-4CEB-8AF8-3F016D15A808}" type="pres">
      <dgm:prSet presAssocID="{0C8F2922-1AF0-4489-827D-44782F3ED4D1}" presName="compositeShape" presStyleCnt="0">
        <dgm:presLayoutVars>
          <dgm:dir/>
          <dgm:resizeHandles/>
        </dgm:presLayoutVars>
      </dgm:prSet>
      <dgm:spPr/>
    </dgm:pt>
    <dgm:pt modelId="{6256CC82-686B-4294-835B-59C8594E051D}" type="pres">
      <dgm:prSet presAssocID="{0C8F2922-1AF0-4489-827D-44782F3ED4D1}" presName="pyramid" presStyleLbl="node1" presStyleIdx="0" presStyleCnt="1" custLinFactNeighborX="-21018" custLinFactNeighborY="-2114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5CF21F-2DA2-475B-A8AA-D6CC88AA814D}" type="pres">
      <dgm:prSet presAssocID="{0C8F2922-1AF0-4489-827D-44782F3ED4D1}" presName="theList" presStyleCnt="0"/>
      <dgm:spPr/>
    </dgm:pt>
    <dgm:pt modelId="{4E5D81F3-65A9-462F-8909-150005381198}" type="pres">
      <dgm:prSet presAssocID="{958E48BB-313E-4EA4-81E4-04C15B788853}" presName="aNode" presStyleLbl="fgAcc1" presStyleIdx="0" presStyleCnt="5" custScaleX="119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B6294A-6116-4635-88BC-998EE8B713D3}" type="pres">
      <dgm:prSet presAssocID="{958E48BB-313E-4EA4-81E4-04C15B788853}" presName="aSpace" presStyleCnt="0"/>
      <dgm:spPr/>
    </dgm:pt>
    <dgm:pt modelId="{D7487C35-BA22-4BF5-9FDA-33D49B96621E}" type="pres">
      <dgm:prSet presAssocID="{DEFF8429-6069-4B09-9EC8-0366C1339C81}" presName="aNode" presStyleLbl="fgAcc1" presStyleIdx="1" presStyleCnt="5" custScaleX="119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C59BD-BD90-4B75-BD29-D1444027789F}" type="pres">
      <dgm:prSet presAssocID="{DEFF8429-6069-4B09-9EC8-0366C1339C81}" presName="aSpace" presStyleCnt="0"/>
      <dgm:spPr/>
    </dgm:pt>
    <dgm:pt modelId="{074BBFCE-7824-424E-9C16-7B55BAF50E54}" type="pres">
      <dgm:prSet presAssocID="{9A2D7EF1-4215-4F72-9654-24AACA35F2D5}" presName="aNode" presStyleLbl="fgAcc1" presStyleIdx="2" presStyleCnt="5" custScaleX="119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878B5E-E105-4DB2-B482-1731C333F1D1}" type="pres">
      <dgm:prSet presAssocID="{9A2D7EF1-4215-4F72-9654-24AACA35F2D5}" presName="aSpace" presStyleCnt="0"/>
      <dgm:spPr/>
    </dgm:pt>
    <dgm:pt modelId="{7211EC07-EF5B-4F70-B48C-F0AF9AC7333F}" type="pres">
      <dgm:prSet presAssocID="{9ED27782-F7D9-4B06-B0D1-A242E838EC75}" presName="aNode" presStyleLbl="fgAcc1" presStyleIdx="3" presStyleCnt="5" custScaleX="119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2B5B0F-E8EE-4B17-A37B-00F3BE1DB841}" type="pres">
      <dgm:prSet presAssocID="{9ED27782-F7D9-4B06-B0D1-A242E838EC75}" presName="aSpace" presStyleCnt="0"/>
      <dgm:spPr/>
    </dgm:pt>
    <dgm:pt modelId="{65D60A96-E6AF-41DC-AA7D-D244A1B8AC07}" type="pres">
      <dgm:prSet presAssocID="{81A81723-B5CD-469E-B175-A76559466386}" presName="aNode" presStyleLbl="fgAcc1" presStyleIdx="4" presStyleCnt="5" custScaleX="11962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FBE8E1-B336-4D0F-9653-A2A9C811EDD2}" type="pres">
      <dgm:prSet presAssocID="{81A81723-B5CD-469E-B175-A76559466386}" presName="aSpace" presStyleCnt="0"/>
      <dgm:spPr/>
    </dgm:pt>
  </dgm:ptLst>
  <dgm:cxnLst>
    <dgm:cxn modelId="{A032D553-65C6-4EAC-83A9-5C047E94B7DC}" srcId="{0C8F2922-1AF0-4489-827D-44782F3ED4D1}" destId="{DEFF8429-6069-4B09-9EC8-0366C1339C81}" srcOrd="1" destOrd="0" parTransId="{5F08A05F-E797-4483-815E-2C8CE013AECC}" sibTransId="{C4F6F6E9-6440-4E65-8576-4E2E3A050F74}"/>
    <dgm:cxn modelId="{70ED7B10-B6E1-4F15-A181-37018C9F8C7C}" srcId="{0C8F2922-1AF0-4489-827D-44782F3ED4D1}" destId="{9A2D7EF1-4215-4F72-9654-24AACA35F2D5}" srcOrd="2" destOrd="0" parTransId="{BB9C36A6-B257-4B12-AF1C-44D4604C99D1}" sibTransId="{081F8E23-EBB1-469F-BEF8-02E2B2EB82A9}"/>
    <dgm:cxn modelId="{06509632-436C-4A29-867B-0702306FA534}" srcId="{0C8F2922-1AF0-4489-827D-44782F3ED4D1}" destId="{81A81723-B5CD-469E-B175-A76559466386}" srcOrd="4" destOrd="0" parTransId="{6308CACB-3489-4F4F-A6B2-CEF7DF550620}" sibTransId="{7E988AF7-E1B3-4D93-A7D2-10FDFC67376E}"/>
    <dgm:cxn modelId="{BAB3639F-FA57-4280-AC1A-31FB9C89443E}" srcId="{0C8F2922-1AF0-4489-827D-44782F3ED4D1}" destId="{9ED27782-F7D9-4B06-B0D1-A242E838EC75}" srcOrd="3" destOrd="0" parTransId="{CE6E38AD-61D9-4BB8-A808-20411B875DFE}" sibTransId="{4A41EE01-20B9-4457-B56A-62C663AE589F}"/>
    <dgm:cxn modelId="{9CEB84ED-DDFD-4AE3-A9BD-B35C929B4CCC}" type="presOf" srcId="{9A2D7EF1-4215-4F72-9654-24AACA35F2D5}" destId="{074BBFCE-7824-424E-9C16-7B55BAF50E54}" srcOrd="0" destOrd="0" presId="urn:microsoft.com/office/officeart/2005/8/layout/pyramid2"/>
    <dgm:cxn modelId="{FC9F4E68-5BD8-43B2-841D-B05D0495A4DA}" type="presOf" srcId="{9ED27782-F7D9-4B06-B0D1-A242E838EC75}" destId="{7211EC07-EF5B-4F70-B48C-F0AF9AC7333F}" srcOrd="0" destOrd="0" presId="urn:microsoft.com/office/officeart/2005/8/layout/pyramid2"/>
    <dgm:cxn modelId="{989279C4-6609-4A30-89F6-2250D4BFDADD}" type="presOf" srcId="{81A81723-B5CD-469E-B175-A76559466386}" destId="{65D60A96-E6AF-41DC-AA7D-D244A1B8AC07}" srcOrd="0" destOrd="0" presId="urn:microsoft.com/office/officeart/2005/8/layout/pyramid2"/>
    <dgm:cxn modelId="{3B21F967-FCFD-4B5C-BFC0-315EC4F98AE4}" type="presOf" srcId="{958E48BB-313E-4EA4-81E4-04C15B788853}" destId="{4E5D81F3-65A9-462F-8909-150005381198}" srcOrd="0" destOrd="0" presId="urn:microsoft.com/office/officeart/2005/8/layout/pyramid2"/>
    <dgm:cxn modelId="{C015C0A1-3135-4AC0-97C2-E9B198F7BC03}" type="presOf" srcId="{0C8F2922-1AF0-4489-827D-44782F3ED4D1}" destId="{D8E3D53E-86A2-4CEB-8AF8-3F016D15A808}" srcOrd="0" destOrd="0" presId="urn:microsoft.com/office/officeart/2005/8/layout/pyramid2"/>
    <dgm:cxn modelId="{D2513D63-5BA4-404C-AF0A-A4A34E6940CE}" srcId="{0C8F2922-1AF0-4489-827D-44782F3ED4D1}" destId="{958E48BB-313E-4EA4-81E4-04C15B788853}" srcOrd="0" destOrd="0" parTransId="{7E0E8471-65BE-4F30-B357-CD91A0D8E3B8}" sibTransId="{22C1AA3D-D06D-41F2-8BEC-E6FD979A54FE}"/>
    <dgm:cxn modelId="{D9EE2543-835B-4D58-9607-AE8B12D89865}" type="presOf" srcId="{DEFF8429-6069-4B09-9EC8-0366C1339C81}" destId="{D7487C35-BA22-4BF5-9FDA-33D49B96621E}" srcOrd="0" destOrd="0" presId="urn:microsoft.com/office/officeart/2005/8/layout/pyramid2"/>
    <dgm:cxn modelId="{4DFF6B4E-4901-4185-A011-CDAD1A042FFE}" type="presParOf" srcId="{D8E3D53E-86A2-4CEB-8AF8-3F016D15A808}" destId="{6256CC82-686B-4294-835B-59C8594E051D}" srcOrd="0" destOrd="0" presId="urn:microsoft.com/office/officeart/2005/8/layout/pyramid2"/>
    <dgm:cxn modelId="{66D6CEFC-A541-43EF-B58B-87751D6B959A}" type="presParOf" srcId="{D8E3D53E-86A2-4CEB-8AF8-3F016D15A808}" destId="{4C5CF21F-2DA2-475B-A8AA-D6CC88AA814D}" srcOrd="1" destOrd="0" presId="urn:microsoft.com/office/officeart/2005/8/layout/pyramid2"/>
    <dgm:cxn modelId="{63F9149F-0D95-4980-BAB7-8D6E6249F359}" type="presParOf" srcId="{4C5CF21F-2DA2-475B-A8AA-D6CC88AA814D}" destId="{4E5D81F3-65A9-462F-8909-150005381198}" srcOrd="0" destOrd="0" presId="urn:microsoft.com/office/officeart/2005/8/layout/pyramid2"/>
    <dgm:cxn modelId="{3022B264-D760-42DE-BDC2-97DEFC0DEE9A}" type="presParOf" srcId="{4C5CF21F-2DA2-475B-A8AA-D6CC88AA814D}" destId="{A9B6294A-6116-4635-88BC-998EE8B713D3}" srcOrd="1" destOrd="0" presId="urn:microsoft.com/office/officeart/2005/8/layout/pyramid2"/>
    <dgm:cxn modelId="{530353FD-25A8-417F-9475-1C9E95217217}" type="presParOf" srcId="{4C5CF21F-2DA2-475B-A8AA-D6CC88AA814D}" destId="{D7487C35-BA22-4BF5-9FDA-33D49B96621E}" srcOrd="2" destOrd="0" presId="urn:microsoft.com/office/officeart/2005/8/layout/pyramid2"/>
    <dgm:cxn modelId="{B02A5E2E-8C98-4B7B-B476-0B500185EE88}" type="presParOf" srcId="{4C5CF21F-2DA2-475B-A8AA-D6CC88AA814D}" destId="{1A1C59BD-BD90-4B75-BD29-D1444027789F}" srcOrd="3" destOrd="0" presId="urn:microsoft.com/office/officeart/2005/8/layout/pyramid2"/>
    <dgm:cxn modelId="{B00FAF6B-1772-48E3-85FC-F3BDD89156E1}" type="presParOf" srcId="{4C5CF21F-2DA2-475B-A8AA-D6CC88AA814D}" destId="{074BBFCE-7824-424E-9C16-7B55BAF50E54}" srcOrd="4" destOrd="0" presId="urn:microsoft.com/office/officeart/2005/8/layout/pyramid2"/>
    <dgm:cxn modelId="{3E1113C4-0B24-4706-8122-205A683F7434}" type="presParOf" srcId="{4C5CF21F-2DA2-475B-A8AA-D6CC88AA814D}" destId="{C2878B5E-E105-4DB2-B482-1731C333F1D1}" srcOrd="5" destOrd="0" presId="urn:microsoft.com/office/officeart/2005/8/layout/pyramid2"/>
    <dgm:cxn modelId="{5E11CF96-95EC-4808-83C0-01FA709FC108}" type="presParOf" srcId="{4C5CF21F-2DA2-475B-A8AA-D6CC88AA814D}" destId="{7211EC07-EF5B-4F70-B48C-F0AF9AC7333F}" srcOrd="6" destOrd="0" presId="urn:microsoft.com/office/officeart/2005/8/layout/pyramid2"/>
    <dgm:cxn modelId="{7C480E79-53BE-48D7-988D-5CC08A54B813}" type="presParOf" srcId="{4C5CF21F-2DA2-475B-A8AA-D6CC88AA814D}" destId="{902B5B0F-E8EE-4B17-A37B-00F3BE1DB841}" srcOrd="7" destOrd="0" presId="urn:microsoft.com/office/officeart/2005/8/layout/pyramid2"/>
    <dgm:cxn modelId="{AF187046-EB92-49B2-8E4E-B81F761BC278}" type="presParOf" srcId="{4C5CF21F-2DA2-475B-A8AA-D6CC88AA814D}" destId="{65D60A96-E6AF-41DC-AA7D-D244A1B8AC07}" srcOrd="8" destOrd="0" presId="urn:microsoft.com/office/officeart/2005/8/layout/pyramid2"/>
    <dgm:cxn modelId="{A4060F34-1054-4D56-965E-585DDBFFB2E9}" type="presParOf" srcId="{4C5CF21F-2DA2-475B-A8AA-D6CC88AA814D}" destId="{2DFBE8E1-B336-4D0F-9653-A2A9C811EDD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C1BAFF-6A20-4E3F-A3C9-B352C9E62FA2}" type="doc">
      <dgm:prSet loTypeId="urn:microsoft.com/office/officeart/2005/8/layout/vList3" loCatId="list" qsTypeId="urn:microsoft.com/office/officeart/2005/8/quickstyle/3d1" qsCatId="3D" csTypeId="urn:microsoft.com/office/officeart/2005/8/colors/accent1_5" csCatId="accent1" phldr="1"/>
      <dgm:spPr/>
    </dgm:pt>
    <dgm:pt modelId="{06CBA086-4071-42D4-9C6D-05D8660FE1B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 smtClean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than 10% of the length of the entire work.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BC4133BB-0CA3-4A0E-A2FA-69605E48732D}" type="parTrans" cxnId="{0DB5D69F-B4E4-48D3-BDCF-1F5DA1F19142}">
      <dgm:prSet/>
      <dgm:spPr/>
      <dgm:t>
        <a:bodyPr/>
        <a:lstStyle/>
        <a:p>
          <a:endParaRPr lang="en-US"/>
        </a:p>
      </dgm:t>
    </dgm:pt>
    <dgm:pt modelId="{32E60E9E-B800-4E73-83F4-16B695BA307B}" type="sibTrans" cxnId="{0DB5D69F-B4E4-48D3-BDCF-1F5DA1F19142}">
      <dgm:prSet/>
      <dgm:spPr/>
      <dgm:t>
        <a:bodyPr/>
        <a:lstStyle/>
        <a:p>
          <a:endParaRPr lang="en-US"/>
        </a:p>
      </dgm:t>
    </dgm:pt>
    <dgm:pt modelId="{1BB1198D-3A0B-4447-BF2C-2B216BB6530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State briefly the content of the paper.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8AAC7A1E-DD22-4D30-BFA6-8148E9FF0F09}" type="parTrans" cxnId="{685E1A6E-F9E1-4B40-9CB3-C3F8152F6101}">
      <dgm:prSet/>
      <dgm:spPr/>
      <dgm:t>
        <a:bodyPr/>
        <a:lstStyle/>
        <a:p>
          <a:endParaRPr lang="en-US"/>
        </a:p>
      </dgm:t>
    </dgm:pt>
    <dgm:pt modelId="{9C4C43CC-80DD-438C-8DC0-64FA774CB820}" type="sibTrans" cxnId="{685E1A6E-F9E1-4B40-9CB3-C3F8152F6101}">
      <dgm:prSet/>
      <dgm:spPr/>
      <dgm:t>
        <a:bodyPr/>
        <a:lstStyle/>
        <a:p>
          <a:endParaRPr lang="en-US"/>
        </a:p>
      </dgm:t>
    </dgm:pt>
    <dgm:pt modelId="{968A837E-E0CB-436F-96EA-D69371C64D9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 smtClean="0">
              <a:solidFill>
                <a:srgbClr val="17121C"/>
              </a:solidFill>
              <a:effectLst/>
            </a:rPr>
            <a:t>Follow the sequence of the article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3B9B3959-8A69-4243-9A8F-5C599A243100}" type="parTrans" cxnId="{ECD1EB41-FDCE-48A1-8935-11A3EEFA6BCF}">
      <dgm:prSet/>
      <dgm:spPr/>
      <dgm:t>
        <a:bodyPr/>
        <a:lstStyle/>
        <a:p>
          <a:endParaRPr lang="en-US"/>
        </a:p>
      </dgm:t>
    </dgm:pt>
    <dgm:pt modelId="{6309D34E-7E80-493E-BCED-9525B44ED82A}" type="sibTrans" cxnId="{ECD1EB41-FDCE-48A1-8935-11A3EEFA6BCF}">
      <dgm:prSet/>
      <dgm:spPr/>
      <dgm:t>
        <a:bodyPr/>
        <a:lstStyle/>
        <a:p>
          <a:endParaRPr lang="en-US"/>
        </a:p>
      </dgm:t>
    </dgm:pt>
    <dgm:pt modelId="{B456C0E6-4103-4E8E-BC2A-33AA2838604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 smtClean="0">
              <a:solidFill>
                <a:srgbClr val="17121C"/>
              </a:solidFill>
              <a:effectLst/>
            </a:rPr>
            <a:t>Represent each section of the paper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F8CE558-BB31-4C40-9083-28E95C2EEE15}" type="parTrans" cxnId="{7679EC2A-E6B7-4C68-9FE2-C32F5B51338E}">
      <dgm:prSet/>
      <dgm:spPr/>
      <dgm:t>
        <a:bodyPr/>
        <a:lstStyle/>
        <a:p>
          <a:endParaRPr lang="en-US"/>
        </a:p>
      </dgm:t>
    </dgm:pt>
    <dgm:pt modelId="{5BFE9E88-A951-4C36-862D-92ED653E6930}" type="sibTrans" cxnId="{7679EC2A-E6B7-4C68-9FE2-C32F5B51338E}">
      <dgm:prSet/>
      <dgm:spPr/>
      <dgm:t>
        <a:bodyPr/>
        <a:lstStyle/>
        <a:p>
          <a:endParaRPr lang="en-US"/>
        </a:p>
      </dgm:t>
    </dgm:pt>
    <dgm:pt modelId="{F16E7604-DA34-460B-980A-02F10CC4B51E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en-US" sz="280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Intro, Method, Results, Discussion</a:t>
          </a:r>
        </a:p>
      </dgm:t>
    </dgm:pt>
    <dgm:pt modelId="{92A1565D-5625-4FE5-9B57-245998C37E86}" type="parTrans" cxnId="{A5A5F47C-7B18-4782-A496-0E465C4E7DE9}">
      <dgm:prSet/>
      <dgm:spPr/>
      <dgm:t>
        <a:bodyPr/>
        <a:lstStyle/>
        <a:p>
          <a:endParaRPr lang="en-US"/>
        </a:p>
      </dgm:t>
    </dgm:pt>
    <dgm:pt modelId="{3C258348-86F2-4846-8F7C-9E59986DD76E}" type="sibTrans" cxnId="{A5A5F47C-7B18-4782-A496-0E465C4E7DE9}">
      <dgm:prSet/>
      <dgm:spPr/>
      <dgm:t>
        <a:bodyPr/>
        <a:lstStyle/>
        <a:p>
          <a:endParaRPr lang="en-US"/>
        </a:p>
      </dgm:t>
    </dgm:pt>
    <dgm:pt modelId="{AAB4C6AE-3BAB-4B00-824D-59A9640363F6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en-US" sz="2800" b="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Also possibly Background, Conclusions, Implications</a:t>
          </a:r>
        </a:p>
      </dgm:t>
    </dgm:pt>
    <dgm:pt modelId="{D7175699-45FA-4E67-B814-D0E89FBA4A4A}" type="parTrans" cxnId="{2935AF02-C599-43A2-8E1B-59FAD07AD43B}">
      <dgm:prSet/>
      <dgm:spPr/>
      <dgm:t>
        <a:bodyPr/>
        <a:lstStyle/>
        <a:p>
          <a:endParaRPr lang="en-US"/>
        </a:p>
      </dgm:t>
    </dgm:pt>
    <dgm:pt modelId="{E0DC7EA2-ED83-475A-B431-D0BCF2695161}" type="sibTrans" cxnId="{2935AF02-C599-43A2-8E1B-59FAD07AD43B}">
      <dgm:prSet/>
      <dgm:spPr/>
      <dgm:t>
        <a:bodyPr/>
        <a:lstStyle/>
        <a:p>
          <a:endParaRPr lang="en-US"/>
        </a:p>
      </dgm:t>
    </dgm:pt>
    <dgm:pt modelId="{E2E535D4-F904-4321-AE84-483FC638AFC6}" type="pres">
      <dgm:prSet presAssocID="{EDC1BAFF-6A20-4E3F-A3C9-B352C9E62FA2}" presName="linearFlow" presStyleCnt="0">
        <dgm:presLayoutVars>
          <dgm:dir/>
          <dgm:resizeHandles val="exact"/>
        </dgm:presLayoutVars>
      </dgm:prSet>
      <dgm:spPr/>
    </dgm:pt>
    <dgm:pt modelId="{E899A59B-807A-49E0-B341-F0CEDB1FE487}" type="pres">
      <dgm:prSet presAssocID="{06CBA086-4071-42D4-9C6D-05D8660FE1B9}" presName="composite" presStyleCnt="0"/>
      <dgm:spPr/>
    </dgm:pt>
    <dgm:pt modelId="{E4D3751A-73C9-4BF5-A98C-438DEA4076BF}" type="pres">
      <dgm:prSet presAssocID="{06CBA086-4071-42D4-9C6D-05D8660FE1B9}" presName="imgShp" presStyleLbl="fgImgPlace1" presStyleIdx="0" presStyleCnt="6" custLinFactX="-82931" custLinFactNeighborX="-100000" custLinFactNeighborY="1480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721E70A4-DFC1-48AF-92B3-E2C50B96EDEE}" type="pres">
      <dgm:prSet presAssocID="{06CBA086-4071-42D4-9C6D-05D8660FE1B9}" presName="txShp" presStyleLbl="node1" presStyleIdx="0" presStyleCnt="6" custScaleX="123442" custLinFactNeighborX="64" custLinFactNeighborY="1728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E84AB-76DC-4C34-834D-364022C8D31E}" type="pres">
      <dgm:prSet presAssocID="{32E60E9E-B800-4E73-83F4-16B695BA307B}" presName="spacing" presStyleCnt="0"/>
      <dgm:spPr/>
    </dgm:pt>
    <dgm:pt modelId="{2DE3DF50-CAE9-43EF-B6DA-20212354F95A}" type="pres">
      <dgm:prSet presAssocID="{1BB1198D-3A0B-4447-BF2C-2B216BB65303}" presName="composite" presStyleCnt="0"/>
      <dgm:spPr/>
    </dgm:pt>
    <dgm:pt modelId="{83F77C1A-5AA3-4D5C-B605-19FD311B286E}" type="pres">
      <dgm:prSet presAssocID="{1BB1198D-3A0B-4447-BF2C-2B216BB65303}" presName="imgShp" presStyleLbl="fgImgPlace1" presStyleIdx="1" presStyleCnt="6" custLinFactX="-83364" custLinFactNeighborX="-100000" custLinFactNeighborY="8712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03991CC7-5EA0-4A48-839E-63305CDB7748}" type="pres">
      <dgm:prSet presAssocID="{1BB1198D-3A0B-4447-BF2C-2B216BB65303}" presName="txShp" presStyleLbl="node1" presStyleIdx="1" presStyleCnt="6" custScaleX="123874" custLinFactNeighborX="-108" custLinFactNeighborY="1293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D530B7-4BAA-4926-9371-AAA2B874E0A6}" type="pres">
      <dgm:prSet presAssocID="{9C4C43CC-80DD-438C-8DC0-64FA774CB820}" presName="spacing" presStyleCnt="0"/>
      <dgm:spPr/>
    </dgm:pt>
    <dgm:pt modelId="{0A15B539-183E-49E6-B962-319B07CAD538}" type="pres">
      <dgm:prSet presAssocID="{968A837E-E0CB-436F-96EA-D69371C64D93}" presName="composite" presStyleCnt="0"/>
      <dgm:spPr/>
    </dgm:pt>
    <dgm:pt modelId="{76242AF4-E3AA-445F-81B5-7F921AC8E3E6}" type="pres">
      <dgm:prSet presAssocID="{968A837E-E0CB-436F-96EA-D69371C64D93}" presName="imgShp" presStyleLbl="fgImgPlace1" presStyleIdx="2" presStyleCnt="6" custLinFactX="-83669" custLinFactNeighborX="-100000" custLinFactNeighborY="6332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BB130E3-71D0-4687-9B17-E8EE06A7126C}" type="pres">
      <dgm:prSet presAssocID="{968A837E-E0CB-436F-96EA-D69371C64D93}" presName="txShp" presStyleLbl="node1" presStyleIdx="2" presStyleCnt="6" custScaleX="123628" custLinFactNeighborX="15" custLinFactNeighborY="6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2D5945-571D-49F4-9F05-D12B68D24CFB}" type="pres">
      <dgm:prSet presAssocID="{6309D34E-7E80-493E-BCED-9525B44ED82A}" presName="spacing" presStyleCnt="0"/>
      <dgm:spPr/>
    </dgm:pt>
    <dgm:pt modelId="{0A3198EB-1B60-4AF8-9F58-134EE156C62F}" type="pres">
      <dgm:prSet presAssocID="{F16E7604-DA34-460B-980A-02F10CC4B51E}" presName="composite" presStyleCnt="0"/>
      <dgm:spPr/>
    </dgm:pt>
    <dgm:pt modelId="{60515E52-4153-45DA-BCCE-13C8CE4AE8A3}" type="pres">
      <dgm:prSet presAssocID="{F16E7604-DA34-460B-980A-02F10CC4B51E}" presName="imgShp" presStyleLbl="fgImgPlace1" presStyleIdx="3" presStyleCnt="6" custLinFactNeighborX="-69975" custLinFactNeighborY="3499"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0819F1A8-6753-4D9F-9210-4C15B69D695C}" type="pres">
      <dgm:prSet presAssocID="{F16E7604-DA34-460B-980A-02F10CC4B51E}" presName="txShp" presStyleLbl="node1" presStyleIdx="3" presStyleCnt="6" custScaleX="10909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C2FDF0-7C48-42A9-8DC8-E2185AFF0D35}" type="pres">
      <dgm:prSet presAssocID="{3C258348-86F2-4846-8F7C-9E59986DD76E}" presName="spacing" presStyleCnt="0"/>
      <dgm:spPr/>
    </dgm:pt>
    <dgm:pt modelId="{7571D977-878C-4EE2-B452-12F4BC4D8073}" type="pres">
      <dgm:prSet presAssocID="{AAB4C6AE-3BAB-4B00-824D-59A9640363F6}" presName="composite" presStyleCnt="0"/>
      <dgm:spPr/>
    </dgm:pt>
    <dgm:pt modelId="{C6108D19-30C4-4D57-B9F6-8B0ADF339929}" type="pres">
      <dgm:prSet presAssocID="{AAB4C6AE-3BAB-4B00-824D-59A9640363F6}" presName="imgShp" presStyleLbl="fgImgPlace1" presStyleIdx="4" presStyleCnt="6" custLinFactNeighborX="-68820" custLinFactNeighborY="5248"/>
      <dgm:spPr>
        <a:solidFill>
          <a:srgbClr val="00B0F0"/>
        </a:solidFill>
        <a:ln>
          <a:solidFill>
            <a:schemeClr val="tx1"/>
          </a:solidFill>
        </a:ln>
      </dgm:spPr>
    </dgm:pt>
    <dgm:pt modelId="{635D4E4E-C500-4B68-BEAA-ADA43613A345}" type="pres">
      <dgm:prSet presAssocID="{AAB4C6AE-3BAB-4B00-824D-59A9640363F6}" presName="txShp" presStyleLbl="node1" presStyleIdx="4" presStyleCnt="6" custScaleX="10968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3C982F-527F-4AB8-BAA8-92A4740F6B26}" type="pres">
      <dgm:prSet presAssocID="{E0DC7EA2-ED83-475A-B431-D0BCF2695161}" presName="spacing" presStyleCnt="0"/>
      <dgm:spPr/>
    </dgm:pt>
    <dgm:pt modelId="{46D64FBF-9BD3-41EB-8C49-2482CAFC2A6A}" type="pres">
      <dgm:prSet presAssocID="{B456C0E6-4103-4E8E-BC2A-33AA28386046}" presName="composite" presStyleCnt="0"/>
      <dgm:spPr/>
    </dgm:pt>
    <dgm:pt modelId="{F2118510-05F1-48A1-9D43-3FE189BE7A7C}" type="pres">
      <dgm:prSet presAssocID="{B456C0E6-4103-4E8E-BC2A-33AA28386046}" presName="imgShp" presStyleLbl="fgImgPlace1" presStyleIdx="5" presStyleCnt="6" custLinFactX="-84945" custLinFactNeighborX="-100000" custLinFactNeighborY="23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9078AA91-0BBA-463F-AAEC-BC099CE6694B}" type="pres">
      <dgm:prSet presAssocID="{B456C0E6-4103-4E8E-BC2A-33AA28386046}" presName="txShp" presStyleLbl="node1" presStyleIdx="5" presStyleCnt="6" custScaleX="123986" custLinFactNeighborX="-164" custLinFactNeighborY="64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A61189-4D2A-49A7-9780-758151521B1B}" type="presOf" srcId="{1BB1198D-3A0B-4447-BF2C-2B216BB65303}" destId="{03991CC7-5EA0-4A48-839E-63305CDB7748}" srcOrd="0" destOrd="0" presId="urn:microsoft.com/office/officeart/2005/8/layout/vList3"/>
    <dgm:cxn modelId="{ECD1EB41-FDCE-48A1-8935-11A3EEFA6BCF}" srcId="{EDC1BAFF-6A20-4E3F-A3C9-B352C9E62FA2}" destId="{968A837E-E0CB-436F-96EA-D69371C64D93}" srcOrd="2" destOrd="0" parTransId="{3B9B3959-8A69-4243-9A8F-5C599A243100}" sibTransId="{6309D34E-7E80-493E-BCED-9525B44ED82A}"/>
    <dgm:cxn modelId="{FF70F747-8509-4C6E-8DE5-B06DB6FC9E8A}" type="presOf" srcId="{06CBA086-4071-42D4-9C6D-05D8660FE1B9}" destId="{721E70A4-DFC1-48AF-92B3-E2C50B96EDEE}" srcOrd="0" destOrd="0" presId="urn:microsoft.com/office/officeart/2005/8/layout/vList3"/>
    <dgm:cxn modelId="{0DB5D69F-B4E4-48D3-BDCF-1F5DA1F19142}" srcId="{EDC1BAFF-6A20-4E3F-A3C9-B352C9E62FA2}" destId="{06CBA086-4071-42D4-9C6D-05D8660FE1B9}" srcOrd="0" destOrd="0" parTransId="{BC4133BB-0CA3-4A0E-A2FA-69605E48732D}" sibTransId="{32E60E9E-B800-4E73-83F4-16B695BA307B}"/>
    <dgm:cxn modelId="{A5A5F47C-7B18-4782-A496-0E465C4E7DE9}" srcId="{EDC1BAFF-6A20-4E3F-A3C9-B352C9E62FA2}" destId="{F16E7604-DA34-460B-980A-02F10CC4B51E}" srcOrd="3" destOrd="0" parTransId="{92A1565D-5625-4FE5-9B57-245998C37E86}" sibTransId="{3C258348-86F2-4846-8F7C-9E59986DD76E}"/>
    <dgm:cxn modelId="{B838891A-A0A1-4025-B14B-501FB1EB96CE}" type="presOf" srcId="{EDC1BAFF-6A20-4E3F-A3C9-B352C9E62FA2}" destId="{E2E535D4-F904-4321-AE84-483FC638AFC6}" srcOrd="0" destOrd="0" presId="urn:microsoft.com/office/officeart/2005/8/layout/vList3"/>
    <dgm:cxn modelId="{2935AF02-C599-43A2-8E1B-59FAD07AD43B}" srcId="{EDC1BAFF-6A20-4E3F-A3C9-B352C9E62FA2}" destId="{AAB4C6AE-3BAB-4B00-824D-59A9640363F6}" srcOrd="4" destOrd="0" parTransId="{D7175699-45FA-4E67-B814-D0E89FBA4A4A}" sibTransId="{E0DC7EA2-ED83-475A-B431-D0BCF2695161}"/>
    <dgm:cxn modelId="{AB591D5C-0E7B-4AEC-B4BB-675805345ECD}" type="presOf" srcId="{AAB4C6AE-3BAB-4B00-824D-59A9640363F6}" destId="{635D4E4E-C500-4B68-BEAA-ADA43613A345}" srcOrd="0" destOrd="0" presId="urn:microsoft.com/office/officeart/2005/8/layout/vList3"/>
    <dgm:cxn modelId="{0323B0A2-25A1-4C89-9C8C-B3931C585981}" type="presOf" srcId="{F16E7604-DA34-460B-980A-02F10CC4B51E}" destId="{0819F1A8-6753-4D9F-9210-4C15B69D695C}" srcOrd="0" destOrd="0" presId="urn:microsoft.com/office/officeart/2005/8/layout/vList3"/>
    <dgm:cxn modelId="{7679EC2A-E6B7-4C68-9FE2-C32F5B51338E}" srcId="{EDC1BAFF-6A20-4E3F-A3C9-B352C9E62FA2}" destId="{B456C0E6-4103-4E8E-BC2A-33AA28386046}" srcOrd="5" destOrd="0" parTransId="{2F8CE558-BB31-4C40-9083-28E95C2EEE15}" sibTransId="{5BFE9E88-A951-4C36-862D-92ED653E6930}"/>
    <dgm:cxn modelId="{685E1A6E-F9E1-4B40-9CB3-C3F8152F6101}" srcId="{EDC1BAFF-6A20-4E3F-A3C9-B352C9E62FA2}" destId="{1BB1198D-3A0B-4447-BF2C-2B216BB65303}" srcOrd="1" destOrd="0" parTransId="{8AAC7A1E-DD22-4D30-BFA6-8148E9FF0F09}" sibTransId="{9C4C43CC-80DD-438C-8DC0-64FA774CB820}"/>
    <dgm:cxn modelId="{BEC534BC-1775-4490-87D3-571637E3F9A8}" type="presOf" srcId="{968A837E-E0CB-436F-96EA-D69371C64D93}" destId="{0BB130E3-71D0-4687-9B17-E8EE06A7126C}" srcOrd="0" destOrd="0" presId="urn:microsoft.com/office/officeart/2005/8/layout/vList3"/>
    <dgm:cxn modelId="{AA158320-DA00-4D0E-83FC-F0CB75A1C50D}" type="presOf" srcId="{B456C0E6-4103-4E8E-BC2A-33AA28386046}" destId="{9078AA91-0BBA-463F-AAEC-BC099CE6694B}" srcOrd="0" destOrd="0" presId="urn:microsoft.com/office/officeart/2005/8/layout/vList3"/>
    <dgm:cxn modelId="{2BAF5E9E-EE7C-404D-9AD8-DA8D99181AB5}" type="presParOf" srcId="{E2E535D4-F904-4321-AE84-483FC638AFC6}" destId="{E899A59B-807A-49E0-B341-F0CEDB1FE487}" srcOrd="0" destOrd="0" presId="urn:microsoft.com/office/officeart/2005/8/layout/vList3"/>
    <dgm:cxn modelId="{84D7831B-DFC0-4467-B19E-93167DA99B41}" type="presParOf" srcId="{E899A59B-807A-49E0-B341-F0CEDB1FE487}" destId="{E4D3751A-73C9-4BF5-A98C-438DEA4076BF}" srcOrd="0" destOrd="0" presId="urn:microsoft.com/office/officeart/2005/8/layout/vList3"/>
    <dgm:cxn modelId="{0A58D03F-B1CC-43AF-AABC-5EA4767A1611}" type="presParOf" srcId="{E899A59B-807A-49E0-B341-F0CEDB1FE487}" destId="{721E70A4-DFC1-48AF-92B3-E2C50B96EDEE}" srcOrd="1" destOrd="0" presId="urn:microsoft.com/office/officeart/2005/8/layout/vList3"/>
    <dgm:cxn modelId="{AC3209D5-E4D4-44EA-A9CF-B68CCC73E1B8}" type="presParOf" srcId="{E2E535D4-F904-4321-AE84-483FC638AFC6}" destId="{AF4E84AB-76DC-4C34-834D-364022C8D31E}" srcOrd="1" destOrd="0" presId="urn:microsoft.com/office/officeart/2005/8/layout/vList3"/>
    <dgm:cxn modelId="{C30D9F03-1B18-4DD2-9462-A2D40164F1C4}" type="presParOf" srcId="{E2E535D4-F904-4321-AE84-483FC638AFC6}" destId="{2DE3DF50-CAE9-43EF-B6DA-20212354F95A}" srcOrd="2" destOrd="0" presId="urn:microsoft.com/office/officeart/2005/8/layout/vList3"/>
    <dgm:cxn modelId="{B6AD51B3-46D0-4357-99F9-5E4787F1B9AB}" type="presParOf" srcId="{2DE3DF50-CAE9-43EF-B6DA-20212354F95A}" destId="{83F77C1A-5AA3-4D5C-B605-19FD311B286E}" srcOrd="0" destOrd="0" presId="urn:microsoft.com/office/officeart/2005/8/layout/vList3"/>
    <dgm:cxn modelId="{72DBE9C4-E195-4C74-BD87-CCFEAE187B44}" type="presParOf" srcId="{2DE3DF50-CAE9-43EF-B6DA-20212354F95A}" destId="{03991CC7-5EA0-4A48-839E-63305CDB7748}" srcOrd="1" destOrd="0" presId="urn:microsoft.com/office/officeart/2005/8/layout/vList3"/>
    <dgm:cxn modelId="{E6CE4108-DB2F-48F2-98C1-EE5C1B1242CF}" type="presParOf" srcId="{E2E535D4-F904-4321-AE84-483FC638AFC6}" destId="{AFD530B7-4BAA-4926-9371-AAA2B874E0A6}" srcOrd="3" destOrd="0" presId="urn:microsoft.com/office/officeart/2005/8/layout/vList3"/>
    <dgm:cxn modelId="{D0503469-1E24-4796-A661-3798C86BF81E}" type="presParOf" srcId="{E2E535D4-F904-4321-AE84-483FC638AFC6}" destId="{0A15B539-183E-49E6-B962-319B07CAD538}" srcOrd="4" destOrd="0" presId="urn:microsoft.com/office/officeart/2005/8/layout/vList3"/>
    <dgm:cxn modelId="{E8EB7383-887F-4856-A3C8-E989202E3CEB}" type="presParOf" srcId="{0A15B539-183E-49E6-B962-319B07CAD538}" destId="{76242AF4-E3AA-445F-81B5-7F921AC8E3E6}" srcOrd="0" destOrd="0" presId="urn:microsoft.com/office/officeart/2005/8/layout/vList3"/>
    <dgm:cxn modelId="{5D249BC6-18A0-4190-8755-26010C92FCE5}" type="presParOf" srcId="{0A15B539-183E-49E6-B962-319B07CAD538}" destId="{0BB130E3-71D0-4687-9B17-E8EE06A7126C}" srcOrd="1" destOrd="0" presId="urn:microsoft.com/office/officeart/2005/8/layout/vList3"/>
    <dgm:cxn modelId="{A2A0CDC1-1314-4C1F-ABF0-29BCB244CED6}" type="presParOf" srcId="{E2E535D4-F904-4321-AE84-483FC638AFC6}" destId="{7F2D5945-571D-49F4-9F05-D12B68D24CFB}" srcOrd="5" destOrd="0" presId="urn:microsoft.com/office/officeart/2005/8/layout/vList3"/>
    <dgm:cxn modelId="{EEA71542-9F2F-4577-B3CA-5CDCE7BBE083}" type="presParOf" srcId="{E2E535D4-F904-4321-AE84-483FC638AFC6}" destId="{0A3198EB-1B60-4AF8-9F58-134EE156C62F}" srcOrd="6" destOrd="0" presId="urn:microsoft.com/office/officeart/2005/8/layout/vList3"/>
    <dgm:cxn modelId="{33FD79AF-F61C-45ED-9627-DB1D611D996B}" type="presParOf" srcId="{0A3198EB-1B60-4AF8-9F58-134EE156C62F}" destId="{60515E52-4153-45DA-BCCE-13C8CE4AE8A3}" srcOrd="0" destOrd="0" presId="urn:microsoft.com/office/officeart/2005/8/layout/vList3"/>
    <dgm:cxn modelId="{E8FBB80F-0413-4803-BD32-ABE154624B6E}" type="presParOf" srcId="{0A3198EB-1B60-4AF8-9F58-134EE156C62F}" destId="{0819F1A8-6753-4D9F-9210-4C15B69D695C}" srcOrd="1" destOrd="0" presId="urn:microsoft.com/office/officeart/2005/8/layout/vList3"/>
    <dgm:cxn modelId="{EA5FDD9E-BF37-4520-9A3B-5F5BD4FB8AE1}" type="presParOf" srcId="{E2E535D4-F904-4321-AE84-483FC638AFC6}" destId="{8EC2FDF0-7C48-42A9-8DC8-E2185AFF0D35}" srcOrd="7" destOrd="0" presId="urn:microsoft.com/office/officeart/2005/8/layout/vList3"/>
    <dgm:cxn modelId="{A8F49802-8B43-46FD-9215-E3E939801C84}" type="presParOf" srcId="{E2E535D4-F904-4321-AE84-483FC638AFC6}" destId="{7571D977-878C-4EE2-B452-12F4BC4D8073}" srcOrd="8" destOrd="0" presId="urn:microsoft.com/office/officeart/2005/8/layout/vList3"/>
    <dgm:cxn modelId="{162CB966-49C8-45C7-81EB-E261819A81F6}" type="presParOf" srcId="{7571D977-878C-4EE2-B452-12F4BC4D8073}" destId="{C6108D19-30C4-4D57-B9F6-8B0ADF339929}" srcOrd="0" destOrd="0" presId="urn:microsoft.com/office/officeart/2005/8/layout/vList3"/>
    <dgm:cxn modelId="{6EBBD378-AEA0-4481-B603-830655757969}" type="presParOf" srcId="{7571D977-878C-4EE2-B452-12F4BC4D8073}" destId="{635D4E4E-C500-4B68-BEAA-ADA43613A345}" srcOrd="1" destOrd="0" presId="urn:microsoft.com/office/officeart/2005/8/layout/vList3"/>
    <dgm:cxn modelId="{B050AE00-6D1D-4F50-968F-D71877D2AD14}" type="presParOf" srcId="{E2E535D4-F904-4321-AE84-483FC638AFC6}" destId="{923C982F-527F-4AB8-BAA8-92A4740F6B26}" srcOrd="9" destOrd="0" presId="urn:microsoft.com/office/officeart/2005/8/layout/vList3"/>
    <dgm:cxn modelId="{76A7F634-0F35-43D7-A412-09C4AABB706C}" type="presParOf" srcId="{E2E535D4-F904-4321-AE84-483FC638AFC6}" destId="{46D64FBF-9BD3-41EB-8C49-2482CAFC2A6A}" srcOrd="10" destOrd="0" presId="urn:microsoft.com/office/officeart/2005/8/layout/vList3"/>
    <dgm:cxn modelId="{5A81678B-97B0-4FB9-A1E2-BFA68E1135B4}" type="presParOf" srcId="{46D64FBF-9BD3-41EB-8C49-2482CAFC2A6A}" destId="{F2118510-05F1-48A1-9D43-3FE189BE7A7C}" srcOrd="0" destOrd="0" presId="urn:microsoft.com/office/officeart/2005/8/layout/vList3"/>
    <dgm:cxn modelId="{37AF70E1-1F38-436C-8B6F-6DAF838BD755}" type="presParOf" srcId="{46D64FBF-9BD3-41EB-8C49-2482CAFC2A6A}" destId="{9078AA91-0BBA-463F-AAEC-BC099CE669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609043-33E3-4E96-8E58-768FE06D1A7F}" type="doc">
      <dgm:prSet loTypeId="urn:microsoft.com/office/officeart/2005/8/layout/vList6" loCatId="list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50AAB2A-25F2-4B10-8E3F-D6D237C0AEFD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Effective use of color can enhance the graphical abstract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2A78F2A7-9235-442B-A644-3EEEF4E8C569}" type="parTrans" cxnId="{C077C59F-481C-4997-BD76-8AD5D30E3385}">
      <dgm:prSet/>
      <dgm:spPr/>
      <dgm:t>
        <a:bodyPr/>
        <a:lstStyle/>
        <a:p>
          <a:endParaRPr lang="en-US"/>
        </a:p>
      </dgm:t>
    </dgm:pt>
    <dgm:pt modelId="{19281C6D-DFC6-4BC3-B86C-2A7E86A0C207}" type="sibTrans" cxnId="{C077C59F-481C-4997-BD76-8AD5D30E3385}">
      <dgm:prSet/>
      <dgm:spPr/>
      <dgm:t>
        <a:bodyPr/>
        <a:lstStyle/>
        <a:p>
          <a:endParaRPr lang="en-US"/>
        </a:p>
      </dgm:t>
    </dgm:pt>
    <dgm:pt modelId="{E5D14609-8CCF-4270-BFFF-CF2666946638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graphical abstract is one single‐panel image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AFEEEF9C-A4D5-4E50-B6ED-527A25DF5A87}" type="parTrans" cxnId="{4E95067C-301C-4833-A3F3-E68E76EE191F}">
      <dgm:prSet/>
      <dgm:spPr/>
      <dgm:t>
        <a:bodyPr/>
        <a:lstStyle/>
        <a:p>
          <a:endParaRPr lang="en-US"/>
        </a:p>
      </dgm:t>
    </dgm:pt>
    <dgm:pt modelId="{AA80423A-C664-437D-B4ED-FF2DB6BD2D42}" type="sibTrans" cxnId="{4E95067C-301C-4833-A3F3-E68E76EE191F}">
      <dgm:prSet/>
      <dgm:spPr/>
      <dgm:t>
        <a:bodyPr/>
        <a:lstStyle/>
        <a:p>
          <a:endParaRPr lang="en-US"/>
        </a:p>
      </dgm:t>
    </dgm:pt>
    <dgm:pt modelId="{BFE7E13D-F80D-4BA2-B0AD-A2416A24D8DC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It gives readers an immediate understanding of message of the paper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E05B52CA-4EAC-4F62-9C1A-6AA09A55B7A5}" type="parTrans" cxnId="{EEB9729F-FF4A-437F-8192-B2F1FC94EFCE}">
      <dgm:prSet/>
      <dgm:spPr/>
      <dgm:t>
        <a:bodyPr/>
        <a:lstStyle/>
        <a:p>
          <a:endParaRPr lang="en-US"/>
        </a:p>
      </dgm:t>
    </dgm:pt>
    <dgm:pt modelId="{617C6E9B-DBBD-4F6D-BCDE-850B85F2F5ED}" type="sibTrans" cxnId="{EEB9729F-FF4A-437F-8192-B2F1FC94EFCE}">
      <dgm:prSet/>
      <dgm:spPr/>
      <dgm:t>
        <a:bodyPr/>
        <a:lstStyle/>
        <a:p>
          <a:endParaRPr lang="en-US"/>
        </a:p>
      </dgm:t>
    </dgm:pt>
    <dgm:pt modelId="{3A72C7BB-A650-4633-B44C-D860234AA7C2}">
      <dgm:prSet phldrT="[Text]" custT="1"/>
      <dgm:spPr/>
      <dgm:t>
        <a:bodyPr/>
        <a:lstStyle/>
        <a:p>
          <a:pPr algn="ctr"/>
          <a:r>
            <a:rPr lang="en-US" sz="25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maximum dimensions are 11 × 5 cm (4.3 × 2.0 in.)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A2A63AE4-9716-4E51-94ED-F7D660E34098}" type="parTrans" cxnId="{7E35EB1E-E9C2-4B7B-B4C2-6CE0AD88EFF7}">
      <dgm:prSet/>
      <dgm:spPr/>
      <dgm:t>
        <a:bodyPr/>
        <a:lstStyle/>
        <a:p>
          <a:endParaRPr lang="en-US"/>
        </a:p>
      </dgm:t>
    </dgm:pt>
    <dgm:pt modelId="{FD0352B6-35E9-44EE-8D82-B2FD14E56A5A}" type="sibTrans" cxnId="{7E35EB1E-E9C2-4B7B-B4C2-6CE0AD88EFF7}">
      <dgm:prSet/>
      <dgm:spPr/>
      <dgm:t>
        <a:bodyPr/>
        <a:lstStyle/>
        <a:p>
          <a:endParaRPr lang="en-US"/>
        </a:p>
      </dgm:t>
    </dgm:pt>
    <dgm:pt modelId="{48F98852-A5A1-495D-B822-163A556455E1}" type="pres">
      <dgm:prSet presAssocID="{B9609043-33E3-4E96-8E58-768FE06D1A7F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2055890-EF3E-417C-B38F-A1BA9A9F5A2B}" type="pres">
      <dgm:prSet presAssocID="{E5D14609-8CCF-4270-BFFF-CF2666946638}" presName="linNode" presStyleCnt="0"/>
      <dgm:spPr/>
    </dgm:pt>
    <dgm:pt modelId="{689181A8-CF3E-4603-9C66-17264D77844C}" type="pres">
      <dgm:prSet presAssocID="{E5D14609-8CCF-4270-BFFF-CF2666946638}" presName="parent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CEE1FE-289A-4797-A01F-06EEEFFB3264}" type="pres">
      <dgm:prSet presAssocID="{E5D14609-8CCF-4270-BFFF-CF2666946638}" presName="childShp" presStyleLbl="bgAccFollowNode1" presStyleIdx="0" presStyleCnt="4">
        <dgm:presLayoutVars>
          <dgm:bulletEnabled val="1"/>
        </dgm:presLayoutVars>
      </dgm:prSet>
      <dgm:spPr/>
    </dgm:pt>
    <dgm:pt modelId="{6CDFE2F0-3F3C-42C4-B2F5-AE8142EF548E}" type="pres">
      <dgm:prSet presAssocID="{AA80423A-C664-437D-B4ED-FF2DB6BD2D42}" presName="spacing" presStyleCnt="0"/>
      <dgm:spPr/>
    </dgm:pt>
    <dgm:pt modelId="{E0152C4A-0E8D-4350-A768-826E713F9089}" type="pres">
      <dgm:prSet presAssocID="{BFE7E13D-F80D-4BA2-B0AD-A2416A24D8DC}" presName="linNode" presStyleCnt="0"/>
      <dgm:spPr/>
    </dgm:pt>
    <dgm:pt modelId="{D4978945-0B66-412B-A82B-82CE740DDC41}" type="pres">
      <dgm:prSet presAssocID="{BFE7E13D-F80D-4BA2-B0AD-A2416A24D8DC}" presName="parent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C98C7-46FE-4E9F-A2A2-88376DB8F542}" type="pres">
      <dgm:prSet presAssocID="{BFE7E13D-F80D-4BA2-B0AD-A2416A24D8DC}" presName="childShp" presStyleLbl="bgAccFollowNode1" presStyleIdx="1" presStyleCnt="4">
        <dgm:presLayoutVars>
          <dgm:bulletEnabled val="1"/>
        </dgm:presLayoutVars>
      </dgm:prSet>
      <dgm:spPr/>
    </dgm:pt>
    <dgm:pt modelId="{8ED42DC9-BA8A-42E5-A764-854E439C99BE}" type="pres">
      <dgm:prSet presAssocID="{617C6E9B-DBBD-4F6D-BCDE-850B85F2F5ED}" presName="spacing" presStyleCnt="0"/>
      <dgm:spPr/>
    </dgm:pt>
    <dgm:pt modelId="{C1F4F0D0-C272-49F3-BD31-5F6ED0963C53}" type="pres">
      <dgm:prSet presAssocID="{3A72C7BB-A650-4633-B44C-D860234AA7C2}" presName="linNode" presStyleCnt="0"/>
      <dgm:spPr/>
    </dgm:pt>
    <dgm:pt modelId="{399967B0-33E6-46BA-9C59-F42BBB48F1E2}" type="pres">
      <dgm:prSet presAssocID="{3A72C7BB-A650-4633-B44C-D860234AA7C2}" presName="parent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CB7605-5AA3-4D84-91FA-B34AC832980C}" type="pres">
      <dgm:prSet presAssocID="{3A72C7BB-A650-4633-B44C-D860234AA7C2}" presName="childShp" presStyleLbl="bgAccFollowNode1" presStyleIdx="2" presStyleCnt="4">
        <dgm:presLayoutVars>
          <dgm:bulletEnabled val="1"/>
        </dgm:presLayoutVars>
      </dgm:prSet>
      <dgm:spPr/>
    </dgm:pt>
    <dgm:pt modelId="{5079AAA8-4466-4561-9DB6-E6DDB5528425}" type="pres">
      <dgm:prSet presAssocID="{FD0352B6-35E9-44EE-8D82-B2FD14E56A5A}" presName="spacing" presStyleCnt="0"/>
      <dgm:spPr/>
    </dgm:pt>
    <dgm:pt modelId="{FFC14F1B-F776-4B70-AA2C-94F764750898}" type="pres">
      <dgm:prSet presAssocID="{D50AAB2A-25F2-4B10-8E3F-D6D237C0AEFD}" presName="linNode" presStyleCnt="0"/>
      <dgm:spPr/>
    </dgm:pt>
    <dgm:pt modelId="{4EC4880F-3329-4BD1-B202-3E73B2A39CB9}" type="pres">
      <dgm:prSet presAssocID="{D50AAB2A-25F2-4B10-8E3F-D6D237C0AEFD}" presName="parent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8EC6F7-F5C2-47AC-80FB-EB8C16FFF9E0}" type="pres">
      <dgm:prSet presAssocID="{D50AAB2A-25F2-4B10-8E3F-D6D237C0AEFD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7A735124-E9B0-47CC-B06D-A4C07BF9ED0E}" type="presOf" srcId="{D50AAB2A-25F2-4B10-8E3F-D6D237C0AEFD}" destId="{4EC4880F-3329-4BD1-B202-3E73B2A39CB9}" srcOrd="0" destOrd="0" presId="urn:microsoft.com/office/officeart/2005/8/layout/vList6"/>
    <dgm:cxn modelId="{18701C40-DDF5-4445-AC13-E1741791A696}" type="presOf" srcId="{B9609043-33E3-4E96-8E58-768FE06D1A7F}" destId="{48F98852-A5A1-495D-B822-163A556455E1}" srcOrd="0" destOrd="0" presId="urn:microsoft.com/office/officeart/2005/8/layout/vList6"/>
    <dgm:cxn modelId="{7E35EB1E-E9C2-4B7B-B4C2-6CE0AD88EFF7}" srcId="{B9609043-33E3-4E96-8E58-768FE06D1A7F}" destId="{3A72C7BB-A650-4633-B44C-D860234AA7C2}" srcOrd="2" destOrd="0" parTransId="{A2A63AE4-9716-4E51-94ED-F7D660E34098}" sibTransId="{FD0352B6-35E9-44EE-8D82-B2FD14E56A5A}"/>
    <dgm:cxn modelId="{EEB9729F-FF4A-437F-8192-B2F1FC94EFCE}" srcId="{B9609043-33E3-4E96-8E58-768FE06D1A7F}" destId="{BFE7E13D-F80D-4BA2-B0AD-A2416A24D8DC}" srcOrd="1" destOrd="0" parTransId="{E05B52CA-4EAC-4F62-9C1A-6AA09A55B7A5}" sibTransId="{617C6E9B-DBBD-4F6D-BCDE-850B85F2F5ED}"/>
    <dgm:cxn modelId="{45491794-484A-40B9-A152-4F99953E2A5D}" type="presOf" srcId="{3A72C7BB-A650-4633-B44C-D860234AA7C2}" destId="{399967B0-33E6-46BA-9C59-F42BBB48F1E2}" srcOrd="0" destOrd="0" presId="urn:microsoft.com/office/officeart/2005/8/layout/vList6"/>
    <dgm:cxn modelId="{762898D8-6E7E-448C-9E6C-DF97BFF79A90}" type="presOf" srcId="{BFE7E13D-F80D-4BA2-B0AD-A2416A24D8DC}" destId="{D4978945-0B66-412B-A82B-82CE740DDC41}" srcOrd="0" destOrd="0" presId="urn:microsoft.com/office/officeart/2005/8/layout/vList6"/>
    <dgm:cxn modelId="{C33A1824-BB58-4C23-9A5F-1312AC80BDC3}" type="presOf" srcId="{E5D14609-8CCF-4270-BFFF-CF2666946638}" destId="{689181A8-CF3E-4603-9C66-17264D77844C}" srcOrd="0" destOrd="0" presId="urn:microsoft.com/office/officeart/2005/8/layout/vList6"/>
    <dgm:cxn modelId="{C077C59F-481C-4997-BD76-8AD5D30E3385}" srcId="{B9609043-33E3-4E96-8E58-768FE06D1A7F}" destId="{D50AAB2A-25F2-4B10-8E3F-D6D237C0AEFD}" srcOrd="3" destOrd="0" parTransId="{2A78F2A7-9235-442B-A644-3EEEF4E8C569}" sibTransId="{19281C6D-DFC6-4BC3-B86C-2A7E86A0C207}"/>
    <dgm:cxn modelId="{4E95067C-301C-4833-A3F3-E68E76EE191F}" srcId="{B9609043-33E3-4E96-8E58-768FE06D1A7F}" destId="{E5D14609-8CCF-4270-BFFF-CF2666946638}" srcOrd="0" destOrd="0" parTransId="{AFEEEF9C-A4D5-4E50-B6ED-527A25DF5A87}" sibTransId="{AA80423A-C664-437D-B4ED-FF2DB6BD2D42}"/>
    <dgm:cxn modelId="{1CEF3DB1-F416-4053-9C89-858461D51533}" type="presParOf" srcId="{48F98852-A5A1-495D-B822-163A556455E1}" destId="{92055890-EF3E-417C-B38F-A1BA9A9F5A2B}" srcOrd="0" destOrd="0" presId="urn:microsoft.com/office/officeart/2005/8/layout/vList6"/>
    <dgm:cxn modelId="{F9068B9F-00AA-4EA1-851C-8348B1F60E68}" type="presParOf" srcId="{92055890-EF3E-417C-B38F-A1BA9A9F5A2B}" destId="{689181A8-CF3E-4603-9C66-17264D77844C}" srcOrd="0" destOrd="0" presId="urn:microsoft.com/office/officeart/2005/8/layout/vList6"/>
    <dgm:cxn modelId="{349ED5E5-4966-4BBF-ABED-C77D72F52D89}" type="presParOf" srcId="{92055890-EF3E-417C-B38F-A1BA9A9F5A2B}" destId="{1DCEE1FE-289A-4797-A01F-06EEEFFB3264}" srcOrd="1" destOrd="0" presId="urn:microsoft.com/office/officeart/2005/8/layout/vList6"/>
    <dgm:cxn modelId="{EE246B86-BD66-4276-8BB5-96EF257A4082}" type="presParOf" srcId="{48F98852-A5A1-495D-B822-163A556455E1}" destId="{6CDFE2F0-3F3C-42C4-B2F5-AE8142EF548E}" srcOrd="1" destOrd="0" presId="urn:microsoft.com/office/officeart/2005/8/layout/vList6"/>
    <dgm:cxn modelId="{06713C12-4401-4CC2-82F5-398A3AAA3DAF}" type="presParOf" srcId="{48F98852-A5A1-495D-B822-163A556455E1}" destId="{E0152C4A-0E8D-4350-A768-826E713F9089}" srcOrd="2" destOrd="0" presId="urn:microsoft.com/office/officeart/2005/8/layout/vList6"/>
    <dgm:cxn modelId="{F6FC01CF-DF81-4EDE-8151-8EF7E03C3532}" type="presParOf" srcId="{E0152C4A-0E8D-4350-A768-826E713F9089}" destId="{D4978945-0B66-412B-A82B-82CE740DDC41}" srcOrd="0" destOrd="0" presId="urn:microsoft.com/office/officeart/2005/8/layout/vList6"/>
    <dgm:cxn modelId="{01BB9464-78F8-4E57-817D-62CEE6F8DA20}" type="presParOf" srcId="{E0152C4A-0E8D-4350-A768-826E713F9089}" destId="{CCBC98C7-46FE-4E9F-A2A2-88376DB8F542}" srcOrd="1" destOrd="0" presId="urn:microsoft.com/office/officeart/2005/8/layout/vList6"/>
    <dgm:cxn modelId="{2BCDB848-8ED0-4775-8194-E018426A94BA}" type="presParOf" srcId="{48F98852-A5A1-495D-B822-163A556455E1}" destId="{8ED42DC9-BA8A-42E5-A764-854E439C99BE}" srcOrd="3" destOrd="0" presId="urn:microsoft.com/office/officeart/2005/8/layout/vList6"/>
    <dgm:cxn modelId="{87504694-8CB7-4FE3-AD26-E0608E23A42E}" type="presParOf" srcId="{48F98852-A5A1-495D-B822-163A556455E1}" destId="{C1F4F0D0-C272-49F3-BD31-5F6ED0963C53}" srcOrd="4" destOrd="0" presId="urn:microsoft.com/office/officeart/2005/8/layout/vList6"/>
    <dgm:cxn modelId="{8D55C580-F08E-464C-8DC1-D15CB6C65F35}" type="presParOf" srcId="{C1F4F0D0-C272-49F3-BD31-5F6ED0963C53}" destId="{399967B0-33E6-46BA-9C59-F42BBB48F1E2}" srcOrd="0" destOrd="0" presId="urn:microsoft.com/office/officeart/2005/8/layout/vList6"/>
    <dgm:cxn modelId="{777338C8-E3C1-4904-A0BD-6704A717583D}" type="presParOf" srcId="{C1F4F0D0-C272-49F3-BD31-5F6ED0963C53}" destId="{0CCB7605-5AA3-4D84-91FA-B34AC832980C}" srcOrd="1" destOrd="0" presId="urn:microsoft.com/office/officeart/2005/8/layout/vList6"/>
    <dgm:cxn modelId="{82065E13-B5A6-4660-A8B5-7E9460335D40}" type="presParOf" srcId="{48F98852-A5A1-495D-B822-163A556455E1}" destId="{5079AAA8-4466-4561-9DB6-E6DDB5528425}" srcOrd="5" destOrd="0" presId="urn:microsoft.com/office/officeart/2005/8/layout/vList6"/>
    <dgm:cxn modelId="{EA9FBB6B-6B62-458C-A27B-BC03C2411EC5}" type="presParOf" srcId="{48F98852-A5A1-495D-B822-163A556455E1}" destId="{FFC14F1B-F776-4B70-AA2C-94F764750898}" srcOrd="6" destOrd="0" presId="urn:microsoft.com/office/officeart/2005/8/layout/vList6"/>
    <dgm:cxn modelId="{04443B18-B086-4C9F-BB2B-982C9A2BD5B3}" type="presParOf" srcId="{FFC14F1B-F776-4B70-AA2C-94F764750898}" destId="{4EC4880F-3329-4BD1-B202-3E73B2A39CB9}" srcOrd="0" destOrd="0" presId="urn:microsoft.com/office/officeart/2005/8/layout/vList6"/>
    <dgm:cxn modelId="{FE148FF2-9F10-415F-ABBA-761E925610A8}" type="presParOf" srcId="{FFC14F1B-F776-4B70-AA2C-94F764750898}" destId="{668EC6F7-F5C2-47AC-80FB-EB8C16FFF9E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609043-33E3-4E96-8E58-768FE06D1A7F}" type="doc">
      <dgm:prSet loTypeId="urn:microsoft.com/office/officeart/2005/8/layout/list1" loCatId="list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50AAB2A-25F2-4B10-8E3F-D6D237C0AEFD}">
      <dgm:prSet phldrT="[Text]" custT="1"/>
      <dgm:spPr/>
      <dgm:t>
        <a:bodyPr/>
        <a:lstStyle/>
        <a:p>
          <a:pPr algn="ctr"/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Phrases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2A78F2A7-9235-442B-A644-3EEEF4E8C569}" type="parTrans" cxnId="{C077C59F-481C-4997-BD76-8AD5D30E3385}">
      <dgm:prSet/>
      <dgm:spPr/>
      <dgm:t>
        <a:bodyPr/>
        <a:lstStyle/>
        <a:p>
          <a:endParaRPr lang="en-US"/>
        </a:p>
      </dgm:t>
    </dgm:pt>
    <dgm:pt modelId="{19281C6D-DFC6-4BC3-B86C-2A7E86A0C207}" type="sibTrans" cxnId="{C077C59F-481C-4997-BD76-8AD5D30E3385}">
      <dgm:prSet/>
      <dgm:spPr/>
      <dgm:t>
        <a:bodyPr/>
        <a:lstStyle/>
        <a:p>
          <a:endParaRPr lang="en-US"/>
        </a:p>
      </dgm:t>
    </dgm:pt>
    <dgm:pt modelId="{E5D14609-8CCF-4270-BFFF-CF2666946638}">
      <dgm:prSet phldrT="[Text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General tips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AFEEEF9C-A4D5-4E50-B6ED-527A25DF5A87}" type="parTrans" cxnId="{4E95067C-301C-4833-A3F3-E68E76EE191F}">
      <dgm:prSet/>
      <dgm:spPr/>
      <dgm:t>
        <a:bodyPr/>
        <a:lstStyle/>
        <a:p>
          <a:endParaRPr lang="en-US"/>
        </a:p>
      </dgm:t>
    </dgm:pt>
    <dgm:pt modelId="{AA80423A-C664-437D-B4ED-FF2DB6BD2D42}" type="sibTrans" cxnId="{4E95067C-301C-4833-A3F3-E68E76EE191F}">
      <dgm:prSet/>
      <dgm:spPr/>
      <dgm:t>
        <a:bodyPr/>
        <a:lstStyle/>
        <a:p>
          <a:endParaRPr lang="en-US"/>
        </a:p>
      </dgm:t>
    </dgm:pt>
    <dgm:pt modelId="{BFE7E13D-F80D-4BA2-B0AD-A2416A24D8DC}">
      <dgm:prSet phldrT="[Text]" custT="1"/>
      <dgm:spPr>
        <a:solidFill>
          <a:srgbClr val="00B0F0"/>
        </a:solidFill>
      </dgm:spPr>
      <dgm:t>
        <a:bodyPr/>
        <a:lstStyle/>
        <a:p>
          <a:pPr algn="ctr"/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Easy to read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E05B52CA-4EAC-4F62-9C1A-6AA09A55B7A5}" type="parTrans" cxnId="{EEB9729F-FF4A-437F-8192-B2F1FC94EFCE}">
      <dgm:prSet/>
      <dgm:spPr/>
      <dgm:t>
        <a:bodyPr/>
        <a:lstStyle/>
        <a:p>
          <a:endParaRPr lang="en-US"/>
        </a:p>
      </dgm:t>
    </dgm:pt>
    <dgm:pt modelId="{617C6E9B-DBBD-4F6D-BCDE-850B85F2F5ED}" type="sibTrans" cxnId="{EEB9729F-FF4A-437F-8192-B2F1FC94EFCE}">
      <dgm:prSet/>
      <dgm:spPr/>
      <dgm:t>
        <a:bodyPr/>
        <a:lstStyle/>
        <a:p>
          <a:endParaRPr lang="en-US"/>
        </a:p>
      </dgm:t>
    </dgm:pt>
    <dgm:pt modelId="{3A72C7BB-A650-4633-B44C-D860234AA7C2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en-US" sz="2800" b="1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Things to Avoid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A2A63AE4-9716-4E51-94ED-F7D660E34098}" type="parTrans" cxnId="{7E35EB1E-E9C2-4B7B-B4C2-6CE0AD88EFF7}">
      <dgm:prSet/>
      <dgm:spPr/>
      <dgm:t>
        <a:bodyPr/>
        <a:lstStyle/>
        <a:p>
          <a:endParaRPr lang="en-US"/>
        </a:p>
      </dgm:t>
    </dgm:pt>
    <dgm:pt modelId="{FD0352B6-35E9-44EE-8D82-B2FD14E56A5A}" type="sibTrans" cxnId="{7E35EB1E-E9C2-4B7B-B4C2-6CE0AD88EFF7}">
      <dgm:prSet/>
      <dgm:spPr/>
      <dgm:t>
        <a:bodyPr/>
        <a:lstStyle/>
        <a:p>
          <a:endParaRPr lang="en-US"/>
        </a:p>
      </dgm:t>
    </dgm:pt>
    <dgm:pt modelId="{A07D75BB-34BF-4DF8-8EED-37D53D409408}" type="pres">
      <dgm:prSet presAssocID="{B9609043-33E3-4E96-8E58-768FE06D1A7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37646FA-26BA-415F-A4E2-80E9BED5B05F}" type="pres">
      <dgm:prSet presAssocID="{E5D14609-8CCF-4270-BFFF-CF2666946638}" presName="parentLin" presStyleCnt="0"/>
      <dgm:spPr/>
    </dgm:pt>
    <dgm:pt modelId="{CA34ACE7-FCF5-4933-985A-0976B6CF07D6}" type="pres">
      <dgm:prSet presAssocID="{E5D14609-8CCF-4270-BFFF-CF2666946638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1DF18A3-5C21-4ACA-900B-1106AED48A5D}" type="pres">
      <dgm:prSet presAssocID="{E5D14609-8CCF-4270-BFFF-CF2666946638}" presName="parentText" presStyleLbl="node1" presStyleIdx="0" presStyleCnt="4" custScaleX="6363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CB81FC-9027-4726-AEBA-009A118F5648}" type="pres">
      <dgm:prSet presAssocID="{E5D14609-8CCF-4270-BFFF-CF2666946638}" presName="negativeSpace" presStyleCnt="0"/>
      <dgm:spPr/>
    </dgm:pt>
    <dgm:pt modelId="{18D0653F-5DA0-4760-BDFB-7A99DD4A2D7B}" type="pres">
      <dgm:prSet presAssocID="{E5D14609-8CCF-4270-BFFF-CF2666946638}" presName="childText" presStyleLbl="conFgAcc1" presStyleIdx="0" presStyleCnt="4" custScaleX="51984" custLinFactY="-2080" custLinFactNeighborX="1927" custLinFactNeighborY="-100000">
        <dgm:presLayoutVars>
          <dgm:bulletEnabled val="1"/>
        </dgm:presLayoutVars>
      </dgm:prSet>
      <dgm:spPr/>
    </dgm:pt>
    <dgm:pt modelId="{4D386A5C-6FC7-420B-810B-0749AF04FB07}" type="pres">
      <dgm:prSet presAssocID="{AA80423A-C664-437D-B4ED-FF2DB6BD2D42}" presName="spaceBetweenRectangles" presStyleCnt="0"/>
      <dgm:spPr/>
    </dgm:pt>
    <dgm:pt modelId="{45B947AA-537F-4F79-A4EE-D51600C011D0}" type="pres">
      <dgm:prSet presAssocID="{BFE7E13D-F80D-4BA2-B0AD-A2416A24D8DC}" presName="parentLin" presStyleCnt="0"/>
      <dgm:spPr/>
    </dgm:pt>
    <dgm:pt modelId="{6DF0E3E6-596B-49EA-B93A-23F8676E9ABA}" type="pres">
      <dgm:prSet presAssocID="{BFE7E13D-F80D-4BA2-B0AD-A2416A24D8DC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D5381608-1E35-4338-8726-848E0DACE5A9}" type="pres">
      <dgm:prSet presAssocID="{BFE7E13D-F80D-4BA2-B0AD-A2416A24D8DC}" presName="parentText" presStyleLbl="node1" presStyleIdx="1" presStyleCnt="4" custScaleX="65310" custLinFactNeighborX="15552" custLinFactNeighborY="42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7BD5B4-5D47-4491-AD59-0747AA048FEE}" type="pres">
      <dgm:prSet presAssocID="{BFE7E13D-F80D-4BA2-B0AD-A2416A24D8DC}" presName="negativeSpace" presStyleCnt="0"/>
      <dgm:spPr/>
    </dgm:pt>
    <dgm:pt modelId="{B6AC46C8-B2A8-45B3-BC42-8B195B918A80}" type="pres">
      <dgm:prSet presAssocID="{BFE7E13D-F80D-4BA2-B0AD-A2416A24D8DC}" presName="childText" presStyleLbl="conFgAcc1" presStyleIdx="1" presStyleCnt="4" custScaleX="52728" custScaleY="95323" custLinFactNeighborX="1927" custLinFactNeighborY="-40073">
        <dgm:presLayoutVars>
          <dgm:bulletEnabled val="1"/>
        </dgm:presLayoutVars>
      </dgm:prSet>
      <dgm:spPr/>
    </dgm:pt>
    <dgm:pt modelId="{9B27AA15-6CFF-4373-8F32-0F744B56DDE5}" type="pres">
      <dgm:prSet presAssocID="{617C6E9B-DBBD-4F6D-BCDE-850B85F2F5ED}" presName="spaceBetweenRectangles" presStyleCnt="0"/>
      <dgm:spPr/>
    </dgm:pt>
    <dgm:pt modelId="{802C78E0-1594-49BD-B468-D691DB27FDBE}" type="pres">
      <dgm:prSet presAssocID="{3A72C7BB-A650-4633-B44C-D860234AA7C2}" presName="parentLin" presStyleCnt="0"/>
      <dgm:spPr/>
    </dgm:pt>
    <dgm:pt modelId="{B94FD508-A400-46C8-9C42-4775A9BED3E0}" type="pres">
      <dgm:prSet presAssocID="{3A72C7BB-A650-4633-B44C-D860234AA7C2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383A163C-25E6-425D-80DF-E1F8E3727024}" type="pres">
      <dgm:prSet presAssocID="{3A72C7BB-A650-4633-B44C-D860234AA7C2}" presName="parentText" presStyleLbl="node1" presStyleIdx="2" presStyleCnt="4" custScaleX="67532" custLinFactNeighborX="9091" custLinFactNeighborY="-958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6ABBEA-F7A3-418B-9BDD-FE2FEF36B8DC}" type="pres">
      <dgm:prSet presAssocID="{3A72C7BB-A650-4633-B44C-D860234AA7C2}" presName="negativeSpace" presStyleCnt="0"/>
      <dgm:spPr/>
    </dgm:pt>
    <dgm:pt modelId="{A6B3E3D5-6C92-4CFB-BA45-38B457030250}" type="pres">
      <dgm:prSet presAssocID="{3A72C7BB-A650-4633-B44C-D860234AA7C2}" presName="childText" presStyleLbl="conFgAcc1" presStyleIdx="2" presStyleCnt="4" custScaleX="52727" custLinFactNeighborX="1668" custLinFactNeighborY="-92983">
        <dgm:presLayoutVars>
          <dgm:bulletEnabled val="1"/>
        </dgm:presLayoutVars>
      </dgm:prSet>
      <dgm:spPr/>
    </dgm:pt>
    <dgm:pt modelId="{65F337DC-DEAE-4EB0-9D3A-2B7028E845C2}" type="pres">
      <dgm:prSet presAssocID="{FD0352B6-35E9-44EE-8D82-B2FD14E56A5A}" presName="spaceBetweenRectangles" presStyleCnt="0"/>
      <dgm:spPr/>
    </dgm:pt>
    <dgm:pt modelId="{1F1CC5BB-5E9B-459F-A039-A523D5F253EE}" type="pres">
      <dgm:prSet presAssocID="{D50AAB2A-25F2-4B10-8E3F-D6D237C0AEFD}" presName="parentLin" presStyleCnt="0"/>
      <dgm:spPr/>
    </dgm:pt>
    <dgm:pt modelId="{E254C94B-0744-4DBF-84B0-29C3985AC68C}" type="pres">
      <dgm:prSet presAssocID="{D50AAB2A-25F2-4B10-8E3F-D6D237C0AEFD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852F106E-2245-45C6-A559-B4398A11E2AA}" type="pres">
      <dgm:prSet presAssocID="{D50AAB2A-25F2-4B10-8E3F-D6D237C0AEFD}" presName="parentText" presStyleLbl="node1" presStyleIdx="3" presStyleCnt="4" custScaleX="67532" custLinFactNeighborX="9091" custLinFactNeighborY="-2054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B04F20F-8E65-4B5C-B6F2-B342EE768834}" type="pres">
      <dgm:prSet presAssocID="{D50AAB2A-25F2-4B10-8E3F-D6D237C0AEFD}" presName="negativeSpace" presStyleCnt="0"/>
      <dgm:spPr/>
    </dgm:pt>
    <dgm:pt modelId="{2F9F2E63-3BF0-4E60-951E-12E4350B444F}" type="pres">
      <dgm:prSet presAssocID="{D50AAB2A-25F2-4B10-8E3F-D6D237C0AEFD}" presName="childText" presStyleLbl="conFgAcc1" presStyleIdx="3" presStyleCnt="4" custScaleX="52513" custScaleY="75963" custLinFactNeighborX="1927" custLinFactNeighborY="-93078">
        <dgm:presLayoutVars>
          <dgm:bulletEnabled val="1"/>
        </dgm:presLayoutVars>
      </dgm:prSet>
      <dgm:spPr/>
    </dgm:pt>
  </dgm:ptLst>
  <dgm:cxnLst>
    <dgm:cxn modelId="{6CD5E4D4-AE5F-45BD-9CC6-5938E82D1961}" type="presOf" srcId="{3A72C7BB-A650-4633-B44C-D860234AA7C2}" destId="{383A163C-25E6-425D-80DF-E1F8E3727024}" srcOrd="1" destOrd="0" presId="urn:microsoft.com/office/officeart/2005/8/layout/list1"/>
    <dgm:cxn modelId="{C9074227-FA62-40F3-8C34-7232891355AD}" type="presOf" srcId="{D50AAB2A-25F2-4B10-8E3F-D6D237C0AEFD}" destId="{852F106E-2245-45C6-A559-B4398A11E2AA}" srcOrd="1" destOrd="0" presId="urn:microsoft.com/office/officeart/2005/8/layout/list1"/>
    <dgm:cxn modelId="{7E35EB1E-E9C2-4B7B-B4C2-6CE0AD88EFF7}" srcId="{B9609043-33E3-4E96-8E58-768FE06D1A7F}" destId="{3A72C7BB-A650-4633-B44C-D860234AA7C2}" srcOrd="2" destOrd="0" parTransId="{A2A63AE4-9716-4E51-94ED-F7D660E34098}" sibTransId="{FD0352B6-35E9-44EE-8D82-B2FD14E56A5A}"/>
    <dgm:cxn modelId="{C8D72055-B37F-4B84-9389-EF64CEB9C6A6}" type="presOf" srcId="{E5D14609-8CCF-4270-BFFF-CF2666946638}" destId="{E1DF18A3-5C21-4ACA-900B-1106AED48A5D}" srcOrd="1" destOrd="0" presId="urn:microsoft.com/office/officeart/2005/8/layout/list1"/>
    <dgm:cxn modelId="{EEB9729F-FF4A-437F-8192-B2F1FC94EFCE}" srcId="{B9609043-33E3-4E96-8E58-768FE06D1A7F}" destId="{BFE7E13D-F80D-4BA2-B0AD-A2416A24D8DC}" srcOrd="1" destOrd="0" parTransId="{E05B52CA-4EAC-4F62-9C1A-6AA09A55B7A5}" sibTransId="{617C6E9B-DBBD-4F6D-BCDE-850B85F2F5ED}"/>
    <dgm:cxn modelId="{302E927A-E9D1-4B27-8369-085F55C753E5}" type="presOf" srcId="{E5D14609-8CCF-4270-BFFF-CF2666946638}" destId="{CA34ACE7-FCF5-4933-985A-0976B6CF07D6}" srcOrd="0" destOrd="0" presId="urn:microsoft.com/office/officeart/2005/8/layout/list1"/>
    <dgm:cxn modelId="{CF21BFD5-03A1-40B0-B8D9-9590FCBCB564}" type="presOf" srcId="{B9609043-33E3-4E96-8E58-768FE06D1A7F}" destId="{A07D75BB-34BF-4DF8-8EED-37D53D409408}" srcOrd="0" destOrd="0" presId="urn:microsoft.com/office/officeart/2005/8/layout/list1"/>
    <dgm:cxn modelId="{EF2B14B2-9E05-482F-A302-E12F2C6473AC}" type="presOf" srcId="{D50AAB2A-25F2-4B10-8E3F-D6D237C0AEFD}" destId="{E254C94B-0744-4DBF-84B0-29C3985AC68C}" srcOrd="0" destOrd="0" presId="urn:microsoft.com/office/officeart/2005/8/layout/list1"/>
    <dgm:cxn modelId="{97724799-AB85-4A2D-8137-62B808250E23}" type="presOf" srcId="{BFE7E13D-F80D-4BA2-B0AD-A2416A24D8DC}" destId="{D5381608-1E35-4338-8726-848E0DACE5A9}" srcOrd="1" destOrd="0" presId="urn:microsoft.com/office/officeart/2005/8/layout/list1"/>
    <dgm:cxn modelId="{14CACF0E-39D0-4C36-8890-4175311645BA}" type="presOf" srcId="{3A72C7BB-A650-4633-B44C-D860234AA7C2}" destId="{B94FD508-A400-46C8-9C42-4775A9BED3E0}" srcOrd="0" destOrd="0" presId="urn:microsoft.com/office/officeart/2005/8/layout/list1"/>
    <dgm:cxn modelId="{87759581-21CC-44B6-A2AA-097E29538EDC}" type="presOf" srcId="{BFE7E13D-F80D-4BA2-B0AD-A2416A24D8DC}" destId="{6DF0E3E6-596B-49EA-B93A-23F8676E9ABA}" srcOrd="0" destOrd="0" presId="urn:microsoft.com/office/officeart/2005/8/layout/list1"/>
    <dgm:cxn modelId="{C077C59F-481C-4997-BD76-8AD5D30E3385}" srcId="{B9609043-33E3-4E96-8E58-768FE06D1A7F}" destId="{D50AAB2A-25F2-4B10-8E3F-D6D237C0AEFD}" srcOrd="3" destOrd="0" parTransId="{2A78F2A7-9235-442B-A644-3EEEF4E8C569}" sibTransId="{19281C6D-DFC6-4BC3-B86C-2A7E86A0C207}"/>
    <dgm:cxn modelId="{4E95067C-301C-4833-A3F3-E68E76EE191F}" srcId="{B9609043-33E3-4E96-8E58-768FE06D1A7F}" destId="{E5D14609-8CCF-4270-BFFF-CF2666946638}" srcOrd="0" destOrd="0" parTransId="{AFEEEF9C-A4D5-4E50-B6ED-527A25DF5A87}" sibTransId="{AA80423A-C664-437D-B4ED-FF2DB6BD2D42}"/>
    <dgm:cxn modelId="{63C9D18A-BCC4-4823-ABCF-B7294BC54F7B}" type="presParOf" srcId="{A07D75BB-34BF-4DF8-8EED-37D53D409408}" destId="{C37646FA-26BA-415F-A4E2-80E9BED5B05F}" srcOrd="0" destOrd="0" presId="urn:microsoft.com/office/officeart/2005/8/layout/list1"/>
    <dgm:cxn modelId="{5FEF8397-3EEA-436F-B352-993BEBD06026}" type="presParOf" srcId="{C37646FA-26BA-415F-A4E2-80E9BED5B05F}" destId="{CA34ACE7-FCF5-4933-985A-0976B6CF07D6}" srcOrd="0" destOrd="0" presId="urn:microsoft.com/office/officeart/2005/8/layout/list1"/>
    <dgm:cxn modelId="{13A22DC0-E84D-4180-8FE9-88CB5873889F}" type="presParOf" srcId="{C37646FA-26BA-415F-A4E2-80E9BED5B05F}" destId="{E1DF18A3-5C21-4ACA-900B-1106AED48A5D}" srcOrd="1" destOrd="0" presId="urn:microsoft.com/office/officeart/2005/8/layout/list1"/>
    <dgm:cxn modelId="{AD84B645-7AFD-4673-A80D-6F97B777450F}" type="presParOf" srcId="{A07D75BB-34BF-4DF8-8EED-37D53D409408}" destId="{28CB81FC-9027-4726-AEBA-009A118F5648}" srcOrd="1" destOrd="0" presId="urn:microsoft.com/office/officeart/2005/8/layout/list1"/>
    <dgm:cxn modelId="{E083E233-B7CB-4DB2-890D-28449F5A376D}" type="presParOf" srcId="{A07D75BB-34BF-4DF8-8EED-37D53D409408}" destId="{18D0653F-5DA0-4760-BDFB-7A99DD4A2D7B}" srcOrd="2" destOrd="0" presId="urn:microsoft.com/office/officeart/2005/8/layout/list1"/>
    <dgm:cxn modelId="{1A72C9E0-5420-477D-BC36-3578829B0B25}" type="presParOf" srcId="{A07D75BB-34BF-4DF8-8EED-37D53D409408}" destId="{4D386A5C-6FC7-420B-810B-0749AF04FB07}" srcOrd="3" destOrd="0" presId="urn:microsoft.com/office/officeart/2005/8/layout/list1"/>
    <dgm:cxn modelId="{30E521EF-FC0A-497E-8D6F-8D803816E24A}" type="presParOf" srcId="{A07D75BB-34BF-4DF8-8EED-37D53D409408}" destId="{45B947AA-537F-4F79-A4EE-D51600C011D0}" srcOrd="4" destOrd="0" presId="urn:microsoft.com/office/officeart/2005/8/layout/list1"/>
    <dgm:cxn modelId="{40382155-945A-487B-A44E-94492BB2F6C9}" type="presParOf" srcId="{45B947AA-537F-4F79-A4EE-D51600C011D0}" destId="{6DF0E3E6-596B-49EA-B93A-23F8676E9ABA}" srcOrd="0" destOrd="0" presId="urn:microsoft.com/office/officeart/2005/8/layout/list1"/>
    <dgm:cxn modelId="{01B7A11E-D93A-4E05-A9A8-53105EA6C924}" type="presParOf" srcId="{45B947AA-537F-4F79-A4EE-D51600C011D0}" destId="{D5381608-1E35-4338-8726-848E0DACE5A9}" srcOrd="1" destOrd="0" presId="urn:microsoft.com/office/officeart/2005/8/layout/list1"/>
    <dgm:cxn modelId="{9139ADC7-1CA5-40AA-9B82-8AD4404F245C}" type="presParOf" srcId="{A07D75BB-34BF-4DF8-8EED-37D53D409408}" destId="{D27BD5B4-5D47-4491-AD59-0747AA048FEE}" srcOrd="5" destOrd="0" presId="urn:microsoft.com/office/officeart/2005/8/layout/list1"/>
    <dgm:cxn modelId="{BEF873DE-0770-4AE3-ACC8-1455C5C9E2AD}" type="presParOf" srcId="{A07D75BB-34BF-4DF8-8EED-37D53D409408}" destId="{B6AC46C8-B2A8-45B3-BC42-8B195B918A80}" srcOrd="6" destOrd="0" presId="urn:microsoft.com/office/officeart/2005/8/layout/list1"/>
    <dgm:cxn modelId="{928510C6-FE4A-4E1B-BC9A-8AA444940226}" type="presParOf" srcId="{A07D75BB-34BF-4DF8-8EED-37D53D409408}" destId="{9B27AA15-6CFF-4373-8F32-0F744B56DDE5}" srcOrd="7" destOrd="0" presId="urn:microsoft.com/office/officeart/2005/8/layout/list1"/>
    <dgm:cxn modelId="{0083B385-527A-4EC7-BEBE-59B4F389D2C9}" type="presParOf" srcId="{A07D75BB-34BF-4DF8-8EED-37D53D409408}" destId="{802C78E0-1594-49BD-B468-D691DB27FDBE}" srcOrd="8" destOrd="0" presId="urn:microsoft.com/office/officeart/2005/8/layout/list1"/>
    <dgm:cxn modelId="{F2EB7664-69BC-4677-A13B-0F2240E3E3E7}" type="presParOf" srcId="{802C78E0-1594-49BD-B468-D691DB27FDBE}" destId="{B94FD508-A400-46C8-9C42-4775A9BED3E0}" srcOrd="0" destOrd="0" presId="urn:microsoft.com/office/officeart/2005/8/layout/list1"/>
    <dgm:cxn modelId="{5F0792EF-D659-4A83-A79E-279DD0396925}" type="presParOf" srcId="{802C78E0-1594-49BD-B468-D691DB27FDBE}" destId="{383A163C-25E6-425D-80DF-E1F8E3727024}" srcOrd="1" destOrd="0" presId="urn:microsoft.com/office/officeart/2005/8/layout/list1"/>
    <dgm:cxn modelId="{052C65CA-6D34-40B4-B6A7-A98C717FEDC4}" type="presParOf" srcId="{A07D75BB-34BF-4DF8-8EED-37D53D409408}" destId="{316ABBEA-F7A3-418B-9BDD-FE2FEF36B8DC}" srcOrd="9" destOrd="0" presId="urn:microsoft.com/office/officeart/2005/8/layout/list1"/>
    <dgm:cxn modelId="{B56D12C4-507F-4D4C-AD79-1583EC8D90BA}" type="presParOf" srcId="{A07D75BB-34BF-4DF8-8EED-37D53D409408}" destId="{A6B3E3D5-6C92-4CFB-BA45-38B457030250}" srcOrd="10" destOrd="0" presId="urn:microsoft.com/office/officeart/2005/8/layout/list1"/>
    <dgm:cxn modelId="{4A21CA7D-E5D7-4A0A-B44F-90EF462C5755}" type="presParOf" srcId="{A07D75BB-34BF-4DF8-8EED-37D53D409408}" destId="{65F337DC-DEAE-4EB0-9D3A-2B7028E845C2}" srcOrd="11" destOrd="0" presId="urn:microsoft.com/office/officeart/2005/8/layout/list1"/>
    <dgm:cxn modelId="{376944E3-7250-4DF6-97D6-1CD899ACA319}" type="presParOf" srcId="{A07D75BB-34BF-4DF8-8EED-37D53D409408}" destId="{1F1CC5BB-5E9B-459F-A039-A523D5F253EE}" srcOrd="12" destOrd="0" presId="urn:microsoft.com/office/officeart/2005/8/layout/list1"/>
    <dgm:cxn modelId="{63BA862B-350C-45D7-A1F3-F8B87740936F}" type="presParOf" srcId="{1F1CC5BB-5E9B-459F-A039-A523D5F253EE}" destId="{E254C94B-0744-4DBF-84B0-29C3985AC68C}" srcOrd="0" destOrd="0" presId="urn:microsoft.com/office/officeart/2005/8/layout/list1"/>
    <dgm:cxn modelId="{8F360CF9-4CAF-4054-AFCB-584B07BACB15}" type="presParOf" srcId="{1F1CC5BB-5E9B-459F-A039-A523D5F253EE}" destId="{852F106E-2245-45C6-A559-B4398A11E2AA}" srcOrd="1" destOrd="0" presId="urn:microsoft.com/office/officeart/2005/8/layout/list1"/>
    <dgm:cxn modelId="{B67DA02F-EE06-491E-8F07-2D98D50C44DB}" type="presParOf" srcId="{A07D75BB-34BF-4DF8-8EED-37D53D409408}" destId="{6B04F20F-8E65-4B5C-B6F2-B342EE768834}" srcOrd="13" destOrd="0" presId="urn:microsoft.com/office/officeart/2005/8/layout/list1"/>
    <dgm:cxn modelId="{EFF9C956-71C8-4BC9-B480-CF005541BAC3}" type="presParOf" srcId="{A07D75BB-34BF-4DF8-8EED-37D53D409408}" destId="{2F9F2E63-3BF0-4E60-951E-12E4350B444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E6CFE1-36DC-406C-AFC9-F2AA4C94C89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8D7FB-0C69-4C5C-A3C0-106B504BC5EE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presents…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9BC05202-36CF-4C3A-933B-74C2C54B7F45}" type="parTrans" cxnId="{C8B4FE47-6253-4F09-AFDF-F9BEFC7F1C74}">
      <dgm:prSet/>
      <dgm:spPr/>
      <dgm:t>
        <a:bodyPr/>
        <a:lstStyle/>
        <a:p>
          <a:endParaRPr lang="en-US"/>
        </a:p>
      </dgm:t>
    </dgm:pt>
    <dgm:pt modelId="{549654DF-CA39-43D9-836A-840171DDFBBA}" type="sibTrans" cxnId="{C8B4FE47-6253-4F09-AFDF-F9BEFC7F1C74}">
      <dgm:prSet/>
      <dgm:spPr/>
      <dgm:t>
        <a:bodyPr/>
        <a:lstStyle/>
        <a:p>
          <a:endParaRPr lang="en-US"/>
        </a:p>
      </dgm:t>
    </dgm:pt>
    <dgm:pt modelId="{6D56326F-707A-456F-91A7-98107CE8F9F5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reported that 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39EFADA3-56D0-4E0A-A78C-734719A6D50C}" type="parTrans" cxnId="{B006ADD4-9D54-4EBD-9A21-2EE40B22151B}">
      <dgm:prSet/>
      <dgm:spPr/>
      <dgm:t>
        <a:bodyPr/>
        <a:lstStyle/>
        <a:p>
          <a:endParaRPr lang="en-US"/>
        </a:p>
      </dgm:t>
    </dgm:pt>
    <dgm:pt modelId="{4CB4ABF0-643E-44C5-91A6-D0587CE3C187}" type="sibTrans" cxnId="{B006ADD4-9D54-4EBD-9A21-2EE40B22151B}">
      <dgm:prSet/>
      <dgm:spPr/>
      <dgm:t>
        <a:bodyPr/>
        <a:lstStyle/>
        <a:p>
          <a:endParaRPr lang="en-US"/>
        </a:p>
      </dgm:t>
    </dgm:pt>
    <dgm:pt modelId="{78A51B16-6962-44FF-8D1C-5593B52E30CF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article deals with… 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FAD2E05-AB1B-4C54-807C-9842A156D5B0}" type="parTrans" cxnId="{026A97EB-31C4-4F9C-8938-AA1FBEED23EB}">
      <dgm:prSet/>
      <dgm:spPr/>
      <dgm:t>
        <a:bodyPr/>
        <a:lstStyle/>
        <a:p>
          <a:endParaRPr lang="en-US"/>
        </a:p>
      </dgm:t>
    </dgm:pt>
    <dgm:pt modelId="{04A3154A-E181-418B-A068-331DC86682B8}" type="sibTrans" cxnId="{026A97EB-31C4-4F9C-8938-AA1FBEED23EB}">
      <dgm:prSet/>
      <dgm:spPr/>
      <dgm:t>
        <a:bodyPr/>
        <a:lstStyle/>
        <a:p>
          <a:endParaRPr lang="en-US"/>
        </a:p>
      </dgm:t>
    </dgm:pt>
    <dgm:pt modelId="{AF941776-FB8A-4E3E-A24E-07FF48452B29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is concerned with</a:t>
          </a:r>
          <a:endParaRPr lang="en-US" sz="24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79413D76-D432-4CDE-99DC-4CB5D47AFA47}" type="parTrans" cxnId="{617DA97F-04A8-49CD-8DE5-DD447E14EDAC}">
      <dgm:prSet/>
      <dgm:spPr/>
      <dgm:t>
        <a:bodyPr/>
        <a:lstStyle/>
        <a:p>
          <a:endParaRPr lang="en-US"/>
        </a:p>
      </dgm:t>
    </dgm:pt>
    <dgm:pt modelId="{3AAE4C79-A9DD-444D-A188-3CF6D1FD8E45}" type="sibTrans" cxnId="{617DA97F-04A8-49CD-8DE5-DD447E14EDAC}">
      <dgm:prSet/>
      <dgm:spPr/>
      <dgm:t>
        <a:bodyPr/>
        <a:lstStyle/>
        <a:p>
          <a:endParaRPr lang="en-US"/>
        </a:p>
      </dgm:t>
    </dgm:pt>
    <dgm:pt modelId="{F3D9EA19-0043-4C89-ADB2-1686F1D2C3AA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should be noted about…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EA8DAD9-5361-4FE2-9DA6-AAB77AF78B87}" type="parTrans" cxnId="{540A00F5-D824-45B5-97D0-CE64EBE0E28C}">
      <dgm:prSet/>
      <dgm:spPr/>
      <dgm:t>
        <a:bodyPr/>
        <a:lstStyle/>
        <a:p>
          <a:endParaRPr lang="en-US"/>
        </a:p>
      </dgm:t>
    </dgm:pt>
    <dgm:pt modelId="{5A920BEE-8B4A-4B79-BB83-3CAFFC59886B}" type="sibTrans" cxnId="{540A00F5-D824-45B5-97D0-CE64EBE0E28C}">
      <dgm:prSet/>
      <dgm:spPr/>
      <dgm:t>
        <a:bodyPr/>
        <a:lstStyle/>
        <a:p>
          <a:endParaRPr lang="en-US"/>
        </a:p>
      </dgm:t>
    </dgm:pt>
    <dgm:pt modelId="{E7C3856B-15FB-404C-AEB2-59028F493B77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spoken in detail about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0842935C-A0B2-49EA-B877-53BBBE5EE279}" type="parTrans" cxnId="{FAB9219D-48B4-4596-9F70-6F30713A4CE8}">
      <dgm:prSet/>
      <dgm:spPr/>
      <dgm:t>
        <a:bodyPr/>
        <a:lstStyle/>
        <a:p>
          <a:endParaRPr lang="en-US"/>
        </a:p>
      </dgm:t>
    </dgm:pt>
    <dgm:pt modelId="{57B60FEC-0F8F-4568-B301-1A1638FDBB7C}" type="sibTrans" cxnId="{FAB9219D-48B4-4596-9F70-6F30713A4CE8}">
      <dgm:prSet/>
      <dgm:spPr/>
      <dgm:t>
        <a:bodyPr/>
        <a:lstStyle/>
        <a:p>
          <a:endParaRPr lang="en-US"/>
        </a:p>
      </dgm:t>
    </dgm:pt>
    <dgm:pt modelId="{5F9D9A64-A590-49EF-9FEB-E969C3C372E3}" type="pres">
      <dgm:prSet presAssocID="{87E6CFE1-36DC-406C-AFC9-F2AA4C94C890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0CA3CB0B-EC8C-4DF4-AD9E-F0A23E5F0333}" type="pres">
      <dgm:prSet presAssocID="{87E6CFE1-36DC-406C-AFC9-F2AA4C94C890}" presName="pyramid" presStyleLbl="node1" presStyleIdx="0" presStyleCnt="1" custLinFactNeighborX="4895" custLinFactNeighborY="16182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/>
      </dgm:spPr>
      <dgm:t>
        <a:bodyPr/>
        <a:lstStyle/>
        <a:p>
          <a:endParaRPr lang="en-US"/>
        </a:p>
      </dgm:t>
    </dgm:pt>
    <dgm:pt modelId="{57A28A86-9813-404E-8794-2DFD2CE5FD32}" type="pres">
      <dgm:prSet presAssocID="{87E6CFE1-36DC-406C-AFC9-F2AA4C94C890}" presName="theList" presStyleCnt="0"/>
      <dgm:spPr/>
    </dgm:pt>
    <dgm:pt modelId="{4615ECC5-6122-42A4-A414-345AC2589749}" type="pres">
      <dgm:prSet presAssocID="{0EF8D7FB-0C69-4C5C-A3C0-106B504BC5EE}" presName="aNode" presStyleLbl="fgAcc1" presStyleIdx="0" presStyleCnt="6" custScaleX="14429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B50D7C-2652-494E-B592-8998C91B0DBD}" type="pres">
      <dgm:prSet presAssocID="{0EF8D7FB-0C69-4C5C-A3C0-106B504BC5EE}" presName="aSpace" presStyleCnt="0"/>
      <dgm:spPr/>
    </dgm:pt>
    <dgm:pt modelId="{050AFE35-463D-411E-B1CF-3C94F35FCAEA}" type="pres">
      <dgm:prSet presAssocID="{78A51B16-6962-44FF-8D1C-5593B52E30CF}" presName="aNode" presStyleLbl="fgAcc1" presStyleIdx="1" presStyleCnt="6" custScaleX="14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DA9A69E-A0EA-477F-BE08-B76736C50B6B}" type="pres">
      <dgm:prSet presAssocID="{78A51B16-6962-44FF-8D1C-5593B52E30CF}" presName="aSpace" presStyleCnt="0"/>
      <dgm:spPr/>
    </dgm:pt>
    <dgm:pt modelId="{BD2301B1-AC0A-497A-A3DE-CD6145387F3F}" type="pres">
      <dgm:prSet presAssocID="{AF941776-FB8A-4E3E-A24E-07FF48452B29}" presName="aNode" presStyleLbl="fgAcc1" presStyleIdx="2" presStyleCnt="6" custScaleX="14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209E20-707D-44E4-A487-C5D322ACDF7E}" type="pres">
      <dgm:prSet presAssocID="{AF941776-FB8A-4E3E-A24E-07FF48452B29}" presName="aSpace" presStyleCnt="0"/>
      <dgm:spPr/>
    </dgm:pt>
    <dgm:pt modelId="{81996F59-2D6F-4D6C-855B-C756372F0E7E}" type="pres">
      <dgm:prSet presAssocID="{F3D9EA19-0043-4C89-ADB2-1686F1D2C3AA}" presName="aNode" presStyleLbl="fgAcc1" presStyleIdx="3" presStyleCnt="6" custScaleX="14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BCA804-30DE-427E-BF95-538888162628}" type="pres">
      <dgm:prSet presAssocID="{F3D9EA19-0043-4C89-ADB2-1686F1D2C3AA}" presName="aSpace" presStyleCnt="0"/>
      <dgm:spPr/>
    </dgm:pt>
    <dgm:pt modelId="{DDF75CB1-CE29-46D9-8F5F-C8C734EA92F2}" type="pres">
      <dgm:prSet presAssocID="{E7C3856B-15FB-404C-AEB2-59028F493B77}" presName="aNode" presStyleLbl="fgAcc1" presStyleIdx="4" presStyleCnt="6" custScaleX="14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B062F9-5836-4198-B130-F050AEA716DA}" type="pres">
      <dgm:prSet presAssocID="{E7C3856B-15FB-404C-AEB2-59028F493B77}" presName="aSpace" presStyleCnt="0"/>
      <dgm:spPr/>
    </dgm:pt>
    <dgm:pt modelId="{FA9CAE19-5282-46D8-8BAB-9FD0DA25D9B1}" type="pres">
      <dgm:prSet presAssocID="{6D56326F-707A-456F-91A7-98107CE8F9F5}" presName="aNode" presStyleLbl="fgAcc1" presStyleIdx="5" presStyleCnt="6" custScaleX="14412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2AE99E-CB51-47A5-8AB8-F7E3B191DCB8}" type="pres">
      <dgm:prSet presAssocID="{6D56326F-707A-456F-91A7-98107CE8F9F5}" presName="aSpace" presStyleCnt="0"/>
      <dgm:spPr/>
    </dgm:pt>
  </dgm:ptLst>
  <dgm:cxnLst>
    <dgm:cxn modelId="{8F97C87F-3230-4522-884B-1F24E7F14C40}" type="presOf" srcId="{6D56326F-707A-456F-91A7-98107CE8F9F5}" destId="{FA9CAE19-5282-46D8-8BAB-9FD0DA25D9B1}" srcOrd="0" destOrd="0" presId="urn:microsoft.com/office/officeart/2005/8/layout/pyramid2"/>
    <dgm:cxn modelId="{026A97EB-31C4-4F9C-8938-AA1FBEED23EB}" srcId="{87E6CFE1-36DC-406C-AFC9-F2AA4C94C890}" destId="{78A51B16-6962-44FF-8D1C-5593B52E30CF}" srcOrd="1" destOrd="0" parTransId="{2FAD2E05-AB1B-4C54-807C-9842A156D5B0}" sibTransId="{04A3154A-E181-418B-A068-331DC86682B8}"/>
    <dgm:cxn modelId="{C8B4FE47-6253-4F09-AFDF-F9BEFC7F1C74}" srcId="{87E6CFE1-36DC-406C-AFC9-F2AA4C94C890}" destId="{0EF8D7FB-0C69-4C5C-A3C0-106B504BC5EE}" srcOrd="0" destOrd="0" parTransId="{9BC05202-36CF-4C3A-933B-74C2C54B7F45}" sibTransId="{549654DF-CA39-43D9-836A-840171DDFBBA}"/>
    <dgm:cxn modelId="{FAB9219D-48B4-4596-9F70-6F30713A4CE8}" srcId="{87E6CFE1-36DC-406C-AFC9-F2AA4C94C890}" destId="{E7C3856B-15FB-404C-AEB2-59028F493B77}" srcOrd="4" destOrd="0" parTransId="{0842935C-A0B2-49EA-B877-53BBBE5EE279}" sibTransId="{57B60FEC-0F8F-4568-B301-1A1638FDBB7C}"/>
    <dgm:cxn modelId="{9ED35BC6-FDB1-4EF2-932B-461DF1F867C3}" type="presOf" srcId="{0EF8D7FB-0C69-4C5C-A3C0-106B504BC5EE}" destId="{4615ECC5-6122-42A4-A414-345AC2589749}" srcOrd="0" destOrd="0" presId="urn:microsoft.com/office/officeart/2005/8/layout/pyramid2"/>
    <dgm:cxn modelId="{540A00F5-D824-45B5-97D0-CE64EBE0E28C}" srcId="{87E6CFE1-36DC-406C-AFC9-F2AA4C94C890}" destId="{F3D9EA19-0043-4C89-ADB2-1686F1D2C3AA}" srcOrd="3" destOrd="0" parTransId="{2EA8DAD9-5361-4FE2-9DA6-AAB77AF78B87}" sibTransId="{5A920BEE-8B4A-4B79-BB83-3CAFFC59886B}"/>
    <dgm:cxn modelId="{CF5D12C3-979D-4FB4-952E-94693B7ACE0E}" type="presOf" srcId="{87E6CFE1-36DC-406C-AFC9-F2AA4C94C890}" destId="{5F9D9A64-A590-49EF-9FEB-E969C3C372E3}" srcOrd="0" destOrd="0" presId="urn:microsoft.com/office/officeart/2005/8/layout/pyramid2"/>
    <dgm:cxn modelId="{617DA97F-04A8-49CD-8DE5-DD447E14EDAC}" srcId="{87E6CFE1-36DC-406C-AFC9-F2AA4C94C890}" destId="{AF941776-FB8A-4E3E-A24E-07FF48452B29}" srcOrd="2" destOrd="0" parTransId="{79413D76-D432-4CDE-99DC-4CB5D47AFA47}" sibTransId="{3AAE4C79-A9DD-444D-A188-3CF6D1FD8E45}"/>
    <dgm:cxn modelId="{F26D7ED9-5F1A-4387-8F32-3760807922D7}" type="presOf" srcId="{E7C3856B-15FB-404C-AEB2-59028F493B77}" destId="{DDF75CB1-CE29-46D9-8F5F-C8C734EA92F2}" srcOrd="0" destOrd="0" presId="urn:microsoft.com/office/officeart/2005/8/layout/pyramid2"/>
    <dgm:cxn modelId="{AB0D2E59-4B28-49CD-B101-8C10B9BA9614}" type="presOf" srcId="{AF941776-FB8A-4E3E-A24E-07FF48452B29}" destId="{BD2301B1-AC0A-497A-A3DE-CD6145387F3F}" srcOrd="0" destOrd="0" presId="urn:microsoft.com/office/officeart/2005/8/layout/pyramid2"/>
    <dgm:cxn modelId="{90778BA5-D42D-40A1-B1DE-A5BA4558F559}" type="presOf" srcId="{F3D9EA19-0043-4C89-ADB2-1686F1D2C3AA}" destId="{81996F59-2D6F-4D6C-855B-C756372F0E7E}" srcOrd="0" destOrd="0" presId="urn:microsoft.com/office/officeart/2005/8/layout/pyramid2"/>
    <dgm:cxn modelId="{060FA449-B7F6-4DF2-B9EF-1744DCA8C669}" type="presOf" srcId="{78A51B16-6962-44FF-8D1C-5593B52E30CF}" destId="{050AFE35-463D-411E-B1CF-3C94F35FCAEA}" srcOrd="0" destOrd="0" presId="urn:microsoft.com/office/officeart/2005/8/layout/pyramid2"/>
    <dgm:cxn modelId="{B006ADD4-9D54-4EBD-9A21-2EE40B22151B}" srcId="{87E6CFE1-36DC-406C-AFC9-F2AA4C94C890}" destId="{6D56326F-707A-456F-91A7-98107CE8F9F5}" srcOrd="5" destOrd="0" parTransId="{39EFADA3-56D0-4E0A-A78C-734719A6D50C}" sibTransId="{4CB4ABF0-643E-44C5-91A6-D0587CE3C187}"/>
    <dgm:cxn modelId="{1856C5AA-4F9E-4E47-9A3D-5273237649AF}" type="presParOf" srcId="{5F9D9A64-A590-49EF-9FEB-E969C3C372E3}" destId="{0CA3CB0B-EC8C-4DF4-AD9E-F0A23E5F0333}" srcOrd="0" destOrd="0" presId="urn:microsoft.com/office/officeart/2005/8/layout/pyramid2"/>
    <dgm:cxn modelId="{0CB6EAD9-854B-4EF8-AE62-AB3153FE21BD}" type="presParOf" srcId="{5F9D9A64-A590-49EF-9FEB-E969C3C372E3}" destId="{57A28A86-9813-404E-8794-2DFD2CE5FD32}" srcOrd="1" destOrd="0" presId="urn:microsoft.com/office/officeart/2005/8/layout/pyramid2"/>
    <dgm:cxn modelId="{64179810-5DC0-4B04-A41E-E176DD992775}" type="presParOf" srcId="{57A28A86-9813-404E-8794-2DFD2CE5FD32}" destId="{4615ECC5-6122-42A4-A414-345AC2589749}" srcOrd="0" destOrd="0" presId="urn:microsoft.com/office/officeart/2005/8/layout/pyramid2"/>
    <dgm:cxn modelId="{5D7A8102-305C-4DA0-8F53-7C1B0E0B3D46}" type="presParOf" srcId="{57A28A86-9813-404E-8794-2DFD2CE5FD32}" destId="{29B50D7C-2652-494E-B592-8998C91B0DBD}" srcOrd="1" destOrd="0" presId="urn:microsoft.com/office/officeart/2005/8/layout/pyramid2"/>
    <dgm:cxn modelId="{58162B47-09C3-4838-932C-DAF4FC584F08}" type="presParOf" srcId="{57A28A86-9813-404E-8794-2DFD2CE5FD32}" destId="{050AFE35-463D-411E-B1CF-3C94F35FCAEA}" srcOrd="2" destOrd="0" presId="urn:microsoft.com/office/officeart/2005/8/layout/pyramid2"/>
    <dgm:cxn modelId="{EF79BDA4-065D-47F9-BACD-1EC7EC47A03A}" type="presParOf" srcId="{57A28A86-9813-404E-8794-2DFD2CE5FD32}" destId="{DDA9A69E-A0EA-477F-BE08-B76736C50B6B}" srcOrd="3" destOrd="0" presId="urn:microsoft.com/office/officeart/2005/8/layout/pyramid2"/>
    <dgm:cxn modelId="{FFA6F7C5-C9F8-4BF9-9CB8-C2025BD6DA62}" type="presParOf" srcId="{57A28A86-9813-404E-8794-2DFD2CE5FD32}" destId="{BD2301B1-AC0A-497A-A3DE-CD6145387F3F}" srcOrd="4" destOrd="0" presId="urn:microsoft.com/office/officeart/2005/8/layout/pyramid2"/>
    <dgm:cxn modelId="{C72797CA-90F2-47A0-BA11-351574D7BDCB}" type="presParOf" srcId="{57A28A86-9813-404E-8794-2DFD2CE5FD32}" destId="{20209E20-707D-44E4-A487-C5D322ACDF7E}" srcOrd="5" destOrd="0" presId="urn:microsoft.com/office/officeart/2005/8/layout/pyramid2"/>
    <dgm:cxn modelId="{1487FE7E-9C7C-43B9-93FA-667D9A3EFCE2}" type="presParOf" srcId="{57A28A86-9813-404E-8794-2DFD2CE5FD32}" destId="{81996F59-2D6F-4D6C-855B-C756372F0E7E}" srcOrd="6" destOrd="0" presId="urn:microsoft.com/office/officeart/2005/8/layout/pyramid2"/>
    <dgm:cxn modelId="{3F8340FF-A50B-4C50-AEA0-0DEE928E7B1A}" type="presParOf" srcId="{57A28A86-9813-404E-8794-2DFD2CE5FD32}" destId="{19BCA804-30DE-427E-BF95-538888162628}" srcOrd="7" destOrd="0" presId="urn:microsoft.com/office/officeart/2005/8/layout/pyramid2"/>
    <dgm:cxn modelId="{6F60A8F0-D234-4EE6-B47D-8E4D854911E4}" type="presParOf" srcId="{57A28A86-9813-404E-8794-2DFD2CE5FD32}" destId="{DDF75CB1-CE29-46D9-8F5F-C8C734EA92F2}" srcOrd="8" destOrd="0" presId="urn:microsoft.com/office/officeart/2005/8/layout/pyramid2"/>
    <dgm:cxn modelId="{2B1C774E-A8C3-41C8-9C2C-D13A35DEF8E1}" type="presParOf" srcId="{57A28A86-9813-404E-8794-2DFD2CE5FD32}" destId="{3BB062F9-5836-4198-B130-F050AEA716DA}" srcOrd="9" destOrd="0" presId="urn:microsoft.com/office/officeart/2005/8/layout/pyramid2"/>
    <dgm:cxn modelId="{6420373F-AA6E-421A-8D51-DE7659C6D678}" type="presParOf" srcId="{57A28A86-9813-404E-8794-2DFD2CE5FD32}" destId="{FA9CAE19-5282-46D8-8BAB-9FD0DA25D9B1}" srcOrd="10" destOrd="0" presId="urn:microsoft.com/office/officeart/2005/8/layout/pyramid2"/>
    <dgm:cxn modelId="{60C44330-E03E-4665-BFFB-484C39579AED}" type="presParOf" srcId="{57A28A86-9813-404E-8794-2DFD2CE5FD32}" destId="{CD2AE99E-CB51-47A5-8AB8-F7E3B191DCB8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E70A4-DFC1-48AF-92B3-E2C50B96EDEE}">
      <dsp:nvSpPr>
        <dsp:cNvPr id="0" name=""/>
        <dsp:cNvSpPr/>
      </dsp:nvSpPr>
      <dsp:spPr>
        <a:xfrm rot="10800000">
          <a:off x="1053165" y="125415"/>
          <a:ext cx="9607951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than 10% of the length of the entire work.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32173" y="125415"/>
        <a:ext cx="9428943" cy="716032"/>
      </dsp:txXfrm>
    </dsp:sp>
    <dsp:sp modelId="{E4D3751A-73C9-4BF5-A98C-438DEA4076BF}">
      <dsp:nvSpPr>
        <dsp:cNvPr id="0" name=""/>
        <dsp:cNvSpPr/>
      </dsp:nvSpPr>
      <dsp:spPr>
        <a:xfrm>
          <a:off x="292612" y="107714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991CC7-5EA0-4A48-839E-63305CDB7748}">
      <dsp:nvSpPr>
        <dsp:cNvPr id="0" name=""/>
        <dsp:cNvSpPr/>
      </dsp:nvSpPr>
      <dsp:spPr>
        <a:xfrm rot="10800000">
          <a:off x="1022966" y="1024069"/>
          <a:ext cx="9641576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State briefly the content of the paper.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01974" y="1024069"/>
        <a:ext cx="9462568" cy="716032"/>
      </dsp:txXfrm>
    </dsp:sp>
    <dsp:sp modelId="{83F77C1A-5AA3-4D5C-B605-19FD311B286E}">
      <dsp:nvSpPr>
        <dsp:cNvPr id="0" name=""/>
        <dsp:cNvSpPr/>
      </dsp:nvSpPr>
      <dsp:spPr>
        <a:xfrm>
          <a:off x="289511" y="993838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BB130E3-71D0-4687-9B17-E8EE06A7126C}">
      <dsp:nvSpPr>
        <dsp:cNvPr id="0" name=""/>
        <dsp:cNvSpPr/>
      </dsp:nvSpPr>
      <dsp:spPr>
        <a:xfrm rot="10800000">
          <a:off x="1042113" y="1907114"/>
          <a:ext cx="9622428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17121C"/>
              </a:solidFill>
              <a:effectLst/>
            </a:rPr>
            <a:t>Follow the sequence of the article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21121" y="1907114"/>
        <a:ext cx="9443420" cy="716032"/>
      </dsp:txXfrm>
    </dsp:sp>
    <dsp:sp modelId="{76242AF4-E3AA-445F-81B5-7F921AC8E3E6}">
      <dsp:nvSpPr>
        <dsp:cNvPr id="0" name=""/>
        <dsp:cNvSpPr/>
      </dsp:nvSpPr>
      <dsp:spPr>
        <a:xfrm>
          <a:off x="287327" y="1906570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819F1A8-6753-4D9F-9210-4C15B69D695C}">
      <dsp:nvSpPr>
        <dsp:cNvPr id="0" name=""/>
        <dsp:cNvSpPr/>
      </dsp:nvSpPr>
      <dsp:spPr>
        <a:xfrm rot="10800000">
          <a:off x="1608500" y="2791005"/>
          <a:ext cx="8491349" cy="716032"/>
        </a:xfrm>
        <a:prstGeom prst="homePlat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Intro, Method, Results, Discussion</a:t>
          </a:r>
        </a:p>
      </dsp:txBody>
      <dsp:txXfrm rot="10800000">
        <a:off x="1787508" y="2791005"/>
        <a:ext cx="8312341" cy="716032"/>
      </dsp:txXfrm>
    </dsp:sp>
    <dsp:sp modelId="{60515E52-4153-45DA-BCCE-13C8CE4AE8A3}">
      <dsp:nvSpPr>
        <dsp:cNvPr id="0" name=""/>
        <dsp:cNvSpPr/>
      </dsp:nvSpPr>
      <dsp:spPr>
        <a:xfrm>
          <a:off x="1103428" y="2816058"/>
          <a:ext cx="716032" cy="716032"/>
        </a:xfrm>
        <a:prstGeom prst="ellipse">
          <a:avLst/>
        </a:prstGeom>
        <a:solidFill>
          <a:srgbClr val="00B0F0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35D4E4E-C500-4B68-BEAA-ADA43613A345}">
      <dsp:nvSpPr>
        <dsp:cNvPr id="0" name=""/>
        <dsp:cNvSpPr/>
      </dsp:nvSpPr>
      <dsp:spPr>
        <a:xfrm rot="10800000">
          <a:off x="1583680" y="3720778"/>
          <a:ext cx="8536959" cy="716032"/>
        </a:xfrm>
        <a:prstGeom prst="homePlat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Also possibly Background, Conclusions, Implications</a:t>
          </a:r>
        </a:p>
      </dsp:txBody>
      <dsp:txXfrm rot="10800000">
        <a:off x="1762688" y="3720778"/>
        <a:ext cx="8357951" cy="716032"/>
      </dsp:txXfrm>
    </dsp:sp>
    <dsp:sp modelId="{C6108D19-30C4-4D57-B9F6-8B0ADF339929}">
      <dsp:nvSpPr>
        <dsp:cNvPr id="0" name=""/>
        <dsp:cNvSpPr/>
      </dsp:nvSpPr>
      <dsp:spPr>
        <a:xfrm>
          <a:off x="1109684" y="3758355"/>
          <a:ext cx="716032" cy="716032"/>
        </a:xfrm>
        <a:prstGeom prst="ellipse">
          <a:avLst/>
        </a:prstGeom>
        <a:solidFill>
          <a:srgbClr val="00B0F0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078AA91-0BBA-463F-AAEC-BC099CE6694B}">
      <dsp:nvSpPr>
        <dsp:cNvPr id="0" name=""/>
        <dsp:cNvSpPr/>
      </dsp:nvSpPr>
      <dsp:spPr>
        <a:xfrm rot="10800000">
          <a:off x="1014249" y="4652236"/>
          <a:ext cx="9650293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solidFill>
                <a:srgbClr val="17121C"/>
              </a:solidFill>
              <a:effectLst/>
            </a:rPr>
            <a:t>Represent each section of the paper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193257" y="4652236"/>
        <a:ext cx="9471285" cy="716032"/>
      </dsp:txXfrm>
    </dsp:sp>
    <dsp:sp modelId="{F2118510-05F1-48A1-9D43-3FE189BE7A7C}">
      <dsp:nvSpPr>
        <dsp:cNvPr id="0" name=""/>
        <dsp:cNvSpPr/>
      </dsp:nvSpPr>
      <dsp:spPr>
        <a:xfrm>
          <a:off x="278191" y="4652234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EE1FE-289A-4797-A01F-06EEEFFB3264}">
      <dsp:nvSpPr>
        <dsp:cNvPr id="0" name=""/>
        <dsp:cNvSpPr/>
      </dsp:nvSpPr>
      <dsp:spPr>
        <a:xfrm>
          <a:off x="3886165" y="1824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9181A8-CF3E-4603-9C66-17264D77844C}">
      <dsp:nvSpPr>
        <dsp:cNvPr id="0" name=""/>
        <dsp:cNvSpPr/>
      </dsp:nvSpPr>
      <dsp:spPr>
        <a:xfrm>
          <a:off x="0" y="1824"/>
          <a:ext cx="3886165" cy="14475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graphical abstract is one single‐panel image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72487"/>
        <a:ext cx="3744839" cy="1306213"/>
      </dsp:txXfrm>
    </dsp:sp>
    <dsp:sp modelId="{CCBC98C7-46FE-4E9F-A2A2-88376DB8F542}">
      <dsp:nvSpPr>
        <dsp:cNvPr id="0" name=""/>
        <dsp:cNvSpPr/>
      </dsp:nvSpPr>
      <dsp:spPr>
        <a:xfrm>
          <a:off x="3886165" y="1594118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978945-0B66-412B-A82B-82CE740DDC41}">
      <dsp:nvSpPr>
        <dsp:cNvPr id="0" name=""/>
        <dsp:cNvSpPr/>
      </dsp:nvSpPr>
      <dsp:spPr>
        <a:xfrm>
          <a:off x="0" y="1594118"/>
          <a:ext cx="3886165" cy="144753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It gives readers an immediate understanding of message of the paper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1664781"/>
        <a:ext cx="3744839" cy="1306213"/>
      </dsp:txXfrm>
    </dsp:sp>
    <dsp:sp modelId="{0CCB7605-5AA3-4D84-91FA-B34AC832980C}">
      <dsp:nvSpPr>
        <dsp:cNvPr id="0" name=""/>
        <dsp:cNvSpPr/>
      </dsp:nvSpPr>
      <dsp:spPr>
        <a:xfrm>
          <a:off x="3886165" y="3186412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9967B0-33E6-46BA-9C59-F42BBB48F1E2}">
      <dsp:nvSpPr>
        <dsp:cNvPr id="0" name=""/>
        <dsp:cNvSpPr/>
      </dsp:nvSpPr>
      <dsp:spPr>
        <a:xfrm>
          <a:off x="0" y="3186412"/>
          <a:ext cx="3886165" cy="144753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The maximum dimensions are 11 × 5 cm (4.3 × 2.0 in.)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3257075"/>
        <a:ext cx="3744839" cy="1306213"/>
      </dsp:txXfrm>
    </dsp:sp>
    <dsp:sp modelId="{668EC6F7-F5C2-47AC-80FB-EB8C16FFF9E0}">
      <dsp:nvSpPr>
        <dsp:cNvPr id="0" name=""/>
        <dsp:cNvSpPr/>
      </dsp:nvSpPr>
      <dsp:spPr>
        <a:xfrm>
          <a:off x="3886165" y="4778706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C4880F-3329-4BD1-B202-3E73B2A39CB9}">
      <dsp:nvSpPr>
        <dsp:cNvPr id="0" name=""/>
        <dsp:cNvSpPr/>
      </dsp:nvSpPr>
      <dsp:spPr>
        <a:xfrm>
          <a:off x="0" y="4778706"/>
          <a:ext cx="3886165" cy="144753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Effective use of color can enhance the graphical abstract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4849369"/>
        <a:ext cx="3744839" cy="13062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0653F-5DA0-4760-BDFB-7A99DD4A2D7B}">
      <dsp:nvSpPr>
        <dsp:cNvPr id="0" name=""/>
        <dsp:cNvSpPr/>
      </dsp:nvSpPr>
      <dsp:spPr>
        <a:xfrm>
          <a:off x="163989" y="349028"/>
          <a:ext cx="44238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F18A3-5C21-4ACA-900B-1106AED48A5D}">
      <dsp:nvSpPr>
        <dsp:cNvPr id="0" name=""/>
        <dsp:cNvSpPr/>
      </dsp:nvSpPr>
      <dsp:spPr>
        <a:xfrm>
          <a:off x="425504" y="75117"/>
          <a:ext cx="3790895" cy="91512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 extrusionH="190500"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General tips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470176" y="119789"/>
        <a:ext cx="3701551" cy="825776"/>
      </dsp:txXfrm>
    </dsp:sp>
    <dsp:sp modelId="{B6AC46C8-B2A8-45B3-BC42-8B195B918A80}">
      <dsp:nvSpPr>
        <dsp:cNvPr id="0" name=""/>
        <dsp:cNvSpPr/>
      </dsp:nvSpPr>
      <dsp:spPr>
        <a:xfrm>
          <a:off x="163989" y="1871755"/>
          <a:ext cx="4487199" cy="744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81608-1E35-4338-8726-848E0DACE5A9}">
      <dsp:nvSpPr>
        <dsp:cNvPr id="0" name=""/>
        <dsp:cNvSpPr/>
      </dsp:nvSpPr>
      <dsp:spPr>
        <a:xfrm>
          <a:off x="491678" y="1485157"/>
          <a:ext cx="3890556" cy="915120"/>
        </a:xfrm>
        <a:prstGeom prst="roundRect">
          <a:avLst/>
        </a:prstGeom>
        <a:solidFill>
          <a:srgbClr val="00B0F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Easy to read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36350" y="1529829"/>
        <a:ext cx="3801212" cy="825776"/>
      </dsp:txXfrm>
    </dsp:sp>
    <dsp:sp modelId="{A6B3E3D5-6C92-4CFB-BA45-38B457030250}">
      <dsp:nvSpPr>
        <dsp:cNvPr id="0" name=""/>
        <dsp:cNvSpPr/>
      </dsp:nvSpPr>
      <dsp:spPr>
        <a:xfrm>
          <a:off x="141948" y="3152807"/>
          <a:ext cx="448711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A163C-25E6-425D-80DF-E1F8E3727024}">
      <dsp:nvSpPr>
        <dsp:cNvPr id="0" name=""/>
        <dsp:cNvSpPr/>
      </dsp:nvSpPr>
      <dsp:spPr>
        <a:xfrm>
          <a:off x="464187" y="2763204"/>
          <a:ext cx="4022922" cy="9151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Things to Avoid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08859" y="2807876"/>
        <a:ext cx="3933578" cy="825776"/>
      </dsp:txXfrm>
    </dsp:sp>
    <dsp:sp modelId="{2F9F2E63-3BF0-4E60-951E-12E4350B444F}">
      <dsp:nvSpPr>
        <dsp:cNvPr id="0" name=""/>
        <dsp:cNvSpPr/>
      </dsp:nvSpPr>
      <dsp:spPr>
        <a:xfrm>
          <a:off x="163989" y="4288732"/>
          <a:ext cx="4468902" cy="5934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F106E-2245-45C6-A559-B4398A11E2AA}">
      <dsp:nvSpPr>
        <dsp:cNvPr id="0" name=""/>
        <dsp:cNvSpPr/>
      </dsp:nvSpPr>
      <dsp:spPr>
        <a:xfrm>
          <a:off x="464187" y="4069095"/>
          <a:ext cx="4022922" cy="9151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Phrases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08859" y="4113767"/>
        <a:ext cx="3933578" cy="8257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245F0-26F2-415B-9F61-84C369672B7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8C2BA-CD02-432E-A458-27485E81B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5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7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2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9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8500-67CE-40F8-BEFF-E908F9E19C60}" type="datetimeFigureOut">
              <a:rPr lang="en-US" smtClean="0"/>
              <a:t>12-Nov-19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351691" y="3348111"/>
            <a:ext cx="6006906" cy="27713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Writing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53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abstracts more effectively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abstracts for future publications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Helps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 information into a short </a:t>
            </a:r>
            <a:r>
              <a:rPr lang="en-US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9" b="4516"/>
          <a:stretch/>
        </p:blipFill>
        <p:spPr>
          <a:xfrm>
            <a:off x="7842115" y="849653"/>
            <a:ext cx="2673485" cy="26598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706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77255" y="2076414"/>
            <a:ext cx="6698166" cy="1524565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13" name="Pentagon 12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Same-field professionals (e.g. linguists, psychologists, biologists) looking for further information.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808296" y="2213304"/>
            <a:ext cx="1307367" cy="121538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1377255" y="3782904"/>
            <a:ext cx="6698166" cy="1128599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17" name="Pentagon 16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lvl="0" algn="just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Teachers having to evaluate future specialists’ achievements.</a:t>
              </a:r>
              <a:endParaRPr lang="en-US" sz="2600" b="0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693182" y="3782904"/>
            <a:ext cx="1248373" cy="1128599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1372595" y="5137136"/>
            <a:ext cx="6698166" cy="1128599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21" name="Pentagon 20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algn="just"/>
              <a:r>
                <a:rPr lang="en-GB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Students charting research in a given area.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693182" y="5137136"/>
            <a:ext cx="1243713" cy="1128599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29143" r="2631" b="30745"/>
          <a:stretch/>
        </p:blipFill>
        <p:spPr>
          <a:xfrm>
            <a:off x="2772697" y="282013"/>
            <a:ext cx="5840362" cy="1135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23377"/>
          <a:stretch/>
        </p:blipFill>
        <p:spPr>
          <a:xfrm>
            <a:off x="8869105" y="2820998"/>
            <a:ext cx="2425325" cy="27036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930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Scroll 2"/>
          <p:cNvSpPr/>
          <p:nvPr/>
        </p:nvSpPr>
        <p:spPr>
          <a:xfrm>
            <a:off x="3364523" y="107576"/>
            <a:ext cx="4853353" cy="6615953"/>
          </a:xfrm>
          <a:prstGeom prst="verticalScroll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rved Down Ribbon 4"/>
          <p:cNvSpPr/>
          <p:nvPr/>
        </p:nvSpPr>
        <p:spPr>
          <a:xfrm>
            <a:off x="3950675" y="743581"/>
            <a:ext cx="3681046" cy="1276436"/>
          </a:xfrm>
          <a:prstGeom prst="ellipseRibb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Components of an abstract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Flowchart: Decision 12"/>
          <p:cNvSpPr/>
          <p:nvPr/>
        </p:nvSpPr>
        <p:spPr>
          <a:xfrm>
            <a:off x="4413434" y="2046911"/>
            <a:ext cx="2755529" cy="669396"/>
          </a:xfrm>
          <a:prstGeom prst="flowChartDecisi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Title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Flowchart: Decision 13"/>
          <p:cNvSpPr/>
          <p:nvPr/>
        </p:nvSpPr>
        <p:spPr>
          <a:xfrm>
            <a:off x="4413434" y="2729754"/>
            <a:ext cx="2755529" cy="706778"/>
          </a:xfrm>
          <a:prstGeom prst="flowChartDecisi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Author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Flowchart: Decision 14"/>
          <p:cNvSpPr/>
          <p:nvPr/>
        </p:nvSpPr>
        <p:spPr>
          <a:xfrm>
            <a:off x="4413434" y="3469343"/>
            <a:ext cx="2755529" cy="712692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Objective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Flowchart: Decision 15"/>
          <p:cNvSpPr/>
          <p:nvPr/>
        </p:nvSpPr>
        <p:spPr>
          <a:xfrm>
            <a:off x="4413435" y="4205971"/>
            <a:ext cx="2755528" cy="720224"/>
          </a:xfrm>
          <a:prstGeom prst="flowChartDecisi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Methods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Flowchart: Decision 16"/>
          <p:cNvSpPr/>
          <p:nvPr/>
        </p:nvSpPr>
        <p:spPr>
          <a:xfrm>
            <a:off x="4413434" y="4940988"/>
            <a:ext cx="2755528" cy="612648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Flowchart: Decision 17"/>
          <p:cNvSpPr/>
          <p:nvPr/>
        </p:nvSpPr>
        <p:spPr>
          <a:xfrm>
            <a:off x="4091545" y="5553637"/>
            <a:ext cx="3399306" cy="699246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Picture 18" descr="At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99" y="1744504"/>
            <a:ext cx="3070225" cy="26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3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Title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50575" y="2568389"/>
            <a:ext cx="4545110" cy="1290917"/>
          </a:xfrm>
          <a:prstGeom prst="horizontalScroll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helps reader to find your paper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1250575" y="3898570"/>
            <a:ext cx="2420471" cy="1239282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must be small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Horizontal Scroll 6"/>
          <p:cNvSpPr/>
          <p:nvPr/>
        </p:nvSpPr>
        <p:spPr>
          <a:xfrm>
            <a:off x="1250575" y="1267251"/>
            <a:ext cx="4935070" cy="1287691"/>
          </a:xfrm>
          <a:prstGeom prst="horizontalScroll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is the first view of your paper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Horizontal Scroll 7"/>
          <p:cNvSpPr/>
          <p:nvPr/>
        </p:nvSpPr>
        <p:spPr>
          <a:xfrm>
            <a:off x="1250575" y="5107729"/>
            <a:ext cx="4545110" cy="1317814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develops the reader’s attention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Striped Right Arrow 8"/>
          <p:cNvSpPr/>
          <p:nvPr/>
        </p:nvSpPr>
        <p:spPr>
          <a:xfrm>
            <a:off x="10220" y="139849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10220" y="2743200"/>
            <a:ext cx="978408" cy="111610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riped Right Arrow 10"/>
          <p:cNvSpPr/>
          <p:nvPr/>
        </p:nvSpPr>
        <p:spPr>
          <a:xfrm>
            <a:off x="10220" y="4087906"/>
            <a:ext cx="978408" cy="104994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riped Right Arrow 11"/>
          <p:cNvSpPr/>
          <p:nvPr/>
        </p:nvSpPr>
        <p:spPr>
          <a:xfrm>
            <a:off x="0" y="5338482"/>
            <a:ext cx="978408" cy="1087061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:\Haseeb Personal\Communication skill\My presentation\Title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59" y="0"/>
            <a:ext cx="58315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324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Ribbon 2"/>
          <p:cNvSpPr/>
          <p:nvPr/>
        </p:nvSpPr>
        <p:spPr>
          <a:xfrm>
            <a:off x="0" y="0"/>
            <a:ext cx="3886200" cy="1237129"/>
          </a:xfrm>
          <a:prstGeom prst="ribb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Author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64023" y="1250574"/>
            <a:ext cx="6427693" cy="1290917"/>
          </a:xfrm>
          <a:prstGeom prst="horizontalScroll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 author is the one who did the research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Horizontal Scroll 4"/>
          <p:cNvSpPr/>
          <p:nvPr/>
        </p:nvSpPr>
        <p:spPr>
          <a:xfrm>
            <a:off x="1264023" y="2528044"/>
            <a:ext cx="4047565" cy="1290917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advisor is also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author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1264023" y="3868261"/>
            <a:ext cx="6427693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additional people who have worked maybe the authors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Horizontal Scroll 6"/>
          <p:cNvSpPr/>
          <p:nvPr/>
        </p:nvSpPr>
        <p:spPr>
          <a:xfrm>
            <a:off x="1264023" y="5177114"/>
            <a:ext cx="6306672" cy="1290917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author’s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name must appear at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beginning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triped Right Arrow 7"/>
          <p:cNvSpPr/>
          <p:nvPr/>
        </p:nvSpPr>
        <p:spPr>
          <a:xfrm>
            <a:off x="0" y="138504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266251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400273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riped Right Arrow 10"/>
          <p:cNvSpPr/>
          <p:nvPr/>
        </p:nvSpPr>
        <p:spPr>
          <a:xfrm>
            <a:off x="0" y="5244349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Auth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16" y="38250"/>
            <a:ext cx="4500286" cy="68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0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4141694" cy="1237129"/>
          </a:xfrm>
          <a:prstGeom prst="ribb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55060" y="1398493"/>
            <a:ext cx="5576046" cy="1290917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purpose for which you did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project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1255060" y="2689410"/>
            <a:ext cx="6893858" cy="1290917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practical,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or artistical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gap your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project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is filling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Horizontal Scroll 4"/>
          <p:cNvSpPr/>
          <p:nvPr/>
        </p:nvSpPr>
        <p:spPr>
          <a:xfrm>
            <a:off x="1255060" y="3980327"/>
            <a:ext cx="2886634" cy="1290917"/>
          </a:xfrm>
          <a:prstGeom prst="horizontalScroll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motivation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1255060" y="5271244"/>
            <a:ext cx="4137212" cy="1290917"/>
          </a:xfrm>
          <a:prstGeom prst="horizontalScroll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It catches the people attention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0" y="1532962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823879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540571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411479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861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Method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99880" y="1290917"/>
            <a:ext cx="1685367" cy="1290917"/>
          </a:xfrm>
          <a:prstGeom prst="horizontalScroll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Procedure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1299881" y="2649068"/>
            <a:ext cx="5840506" cy="129091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steps you took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carry out the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research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0" y="142538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71630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407445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529813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orizontal Scroll 10"/>
          <p:cNvSpPr/>
          <p:nvPr/>
        </p:nvSpPr>
        <p:spPr>
          <a:xfrm>
            <a:off x="1299880" y="3939985"/>
            <a:ext cx="3285567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way to get the data 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Horizontal Scroll 11"/>
          <p:cNvSpPr/>
          <p:nvPr/>
        </p:nvSpPr>
        <p:spPr>
          <a:xfrm>
            <a:off x="1299879" y="5230901"/>
            <a:ext cx="5289179" cy="1290917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way of getting the required results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 descr="E:\Haseeb Personal\Communication skill\My presentation\Captura-de-pantalla-2014-09-25-a-las-7.52.48-AM-1024x6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7" y="40342"/>
            <a:ext cx="5051613" cy="68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7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10231" y="1237128"/>
            <a:ext cx="3890687" cy="1290917"/>
          </a:xfrm>
          <a:prstGeom prst="horizontalScroll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</a:t>
            </a:r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was found or created?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10231" y="2528045"/>
            <a:ext cx="5074027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Typically does not include actual data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10231" y="3818961"/>
            <a:ext cx="5396754" cy="1290917"/>
          </a:xfrm>
          <a:prstGeom prst="horizontalScroll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Distinguish between fact and 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conjecture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Horizontal Scroll 5"/>
          <p:cNvSpPr/>
          <p:nvPr/>
        </p:nvSpPr>
        <p:spPr>
          <a:xfrm>
            <a:off x="1210231" y="5109878"/>
            <a:ext cx="4199966" cy="1290917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NEVER predict your results</a:t>
            </a:r>
            <a:r>
              <a:rPr lang="en-US" sz="24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!!!</a:t>
            </a:r>
            <a:endParaRPr lang="en-US" sz="2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0" y="1371597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66251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3953431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5244348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0"/>
            <a:ext cx="4908176" cy="1237129"/>
          </a:xfrm>
          <a:prstGeom prst="ribb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68507" y="1264021"/>
            <a:ext cx="6315634" cy="1290917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Tells the importance of the research performed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Horizontal Scroll 3"/>
          <p:cNvSpPr/>
          <p:nvPr/>
        </p:nvSpPr>
        <p:spPr>
          <a:xfrm>
            <a:off x="1268507" y="2689409"/>
            <a:ext cx="4043081" cy="1290917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Implication of your research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triped Right Arrow 6"/>
          <p:cNvSpPr/>
          <p:nvPr/>
        </p:nvSpPr>
        <p:spPr>
          <a:xfrm>
            <a:off x="0" y="139849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891111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432995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orizontal Scroll 11"/>
          <p:cNvSpPr/>
          <p:nvPr/>
        </p:nvSpPr>
        <p:spPr>
          <a:xfrm>
            <a:off x="1268506" y="4195481"/>
            <a:ext cx="4043081" cy="1290917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Helpful for future researchers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5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207" y="1633896"/>
            <a:ext cx="10515600" cy="4351338"/>
          </a:xfrm>
          <a:solidFill>
            <a:schemeClr val="accent5">
              <a:lumMod val="7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limited number of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sentences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result should be stated by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restrictions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such as "might", "could", "may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“.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of keywords and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phrases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of topic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 your main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claim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E: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71" y="0"/>
            <a:ext cx="4742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0" y="12877"/>
            <a:ext cx="4043966" cy="1412511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Keep in mind</a:t>
            </a:r>
            <a:endParaRPr lang="en-US" sz="3600" dirty="0">
              <a:solidFill>
                <a:schemeClr val="tx2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9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152400" y="304800"/>
            <a:ext cx="4419600" cy="838200"/>
          </a:xfrm>
          <a:prstGeom prst="chevr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139" y="216068"/>
            <a:ext cx="3128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Abstract!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69270979"/>
              </p:ext>
            </p:extLst>
          </p:nvPr>
        </p:nvGraphicFramePr>
        <p:xfrm>
          <a:off x="294968" y="1637308"/>
          <a:ext cx="11430000" cy="498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94260" y="3138780"/>
            <a:ext cx="6091084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/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abstract is sort of </a:t>
            </a:r>
            <a:r>
              <a:rPr lang="en-US" sz="2800" b="1" kern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pre-introductory </a:t>
            </a: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 which provide  information about whole research work in strong sentences.</a:t>
            </a:r>
            <a:endParaRPr lang="en-US" sz="2800" kern="0" dirty="0">
              <a:latin typeface="Times New Roman" panose="02020603050405020304" pitchFamily="18" charset="0"/>
              <a:ea typeface="Lato Medium" panose="020F0502020204030203" pitchFamily="34" charset="0"/>
              <a:cs typeface="Times New Roman" panose="02020603050405020304" pitchFamily="18" charset="0"/>
            </a:endParaRPr>
          </a:p>
          <a:p>
            <a:pPr algn="just"/>
            <a:endParaRPr lang="en-US" sz="1600" dirty="0"/>
          </a:p>
        </p:txBody>
      </p:sp>
      <p:sp>
        <p:nvSpPr>
          <p:cNvPr id="3" name="Oval 2"/>
          <p:cNvSpPr/>
          <p:nvPr/>
        </p:nvSpPr>
        <p:spPr>
          <a:xfrm>
            <a:off x="4675031" y="723899"/>
            <a:ext cx="6980349" cy="1555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 abstract is a </a:t>
            </a:r>
            <a:r>
              <a:rPr lang="en-US" sz="2400" b="1" dirty="0">
                <a:solidFill>
                  <a:srgbClr val="FFC000"/>
                </a:solidFill>
              </a:rPr>
              <a:t>self-contained, short, and powerful statement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that describes a larger work. </a:t>
            </a:r>
          </a:p>
        </p:txBody>
      </p:sp>
    </p:spTree>
    <p:extLst>
      <p:ext uri="{BB962C8B-B14F-4D97-AF65-F5344CB8AC3E}">
        <p14:creationId xmlns:p14="http://schemas.microsoft.com/office/powerpoint/2010/main" val="29173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7">
                                            <p:graphicEl>
                                              <a:dgm id="{4D267110-994A-4694-910F-C73F5272C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7">
                                            <p:graphicEl>
                                              <a:dgm id="{4D267110-994A-4694-910F-C73F5272CAAB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 tmFilter="0, 0; .2, .5; .8, .5; 1, 0"/>
                                        <p:tgtEl>
                                          <p:spTgt spid="7">
                                            <p:graphicEl>
                                              <a:dgm id="{E7540CA3-4816-427C-A4DE-1BE6AE3AC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25" autoRev="1" fill="hold"/>
                                        <p:tgtEl>
                                          <p:spTgt spid="7">
                                            <p:graphicEl>
                                              <a:dgm id="{E7540CA3-4816-427C-A4DE-1BE6AE3AC8F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8559800" y="0"/>
            <a:ext cx="3632200" cy="1562100"/>
          </a:xfrm>
          <a:prstGeom prst="flowChartDocumen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your audience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88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484504" y="-1"/>
            <a:ext cx="6628074" cy="365760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Starting your abstract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Flowchart: Terminator 6"/>
          <p:cNvSpPr/>
          <p:nvPr/>
        </p:nvSpPr>
        <p:spPr>
          <a:xfrm>
            <a:off x="197915" y="1234664"/>
            <a:ext cx="5150035" cy="677283"/>
          </a:xfrm>
          <a:prstGeom prst="flowChartTermina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your paper in its entirety</a:t>
            </a:r>
          </a:p>
        </p:txBody>
      </p:sp>
      <p:sp>
        <p:nvSpPr>
          <p:cNvPr id="8" name="Flowchart: Terminator 7"/>
          <p:cNvSpPr/>
          <p:nvPr/>
        </p:nvSpPr>
        <p:spPr>
          <a:xfrm>
            <a:off x="197915" y="2537514"/>
            <a:ext cx="3580709" cy="682959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Underline key points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197915" y="3787330"/>
            <a:ext cx="10573177" cy="883152"/>
          </a:xfrm>
          <a:prstGeom prst="flowChartTermina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abstract usually contain ; topic, method, research questions and results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Flowchart: Terminator 9"/>
          <p:cNvSpPr/>
          <p:nvPr/>
        </p:nvSpPr>
        <p:spPr>
          <a:xfrm>
            <a:off x="197915" y="5186003"/>
            <a:ext cx="5436401" cy="693484"/>
          </a:xfrm>
          <a:prstGeom prst="flowChartTerminator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Create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your abstract step-by-step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70507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ultidocument 1"/>
          <p:cNvSpPr/>
          <p:nvPr/>
        </p:nvSpPr>
        <p:spPr>
          <a:xfrm>
            <a:off x="0" y="0"/>
            <a:ext cx="5318975" cy="1596980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process</a:t>
            </a:r>
            <a:endParaRPr lang="en-US" sz="3600" dirty="0"/>
          </a:p>
        </p:txBody>
      </p:sp>
      <p:sp>
        <p:nvSpPr>
          <p:cNvPr id="3" name="Horizontal Scroll 2"/>
          <p:cNvSpPr/>
          <p:nvPr/>
        </p:nvSpPr>
        <p:spPr>
          <a:xfrm>
            <a:off x="57955" y="1712889"/>
            <a:ext cx="3934496" cy="875764"/>
          </a:xfrm>
          <a:prstGeom prst="horizont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introduction sentences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57955" y="2923503"/>
            <a:ext cx="6613301" cy="927279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describing your research methods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57955" y="4134118"/>
            <a:ext cx="5106472" cy="888643"/>
          </a:xfrm>
          <a:prstGeom prst="horizontalScrol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describing the results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57956" y="5280338"/>
            <a:ext cx="6007994" cy="83860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containing your conclusions</a:t>
            </a:r>
          </a:p>
        </p:txBody>
      </p:sp>
    </p:spTree>
    <p:extLst>
      <p:ext uri="{BB962C8B-B14F-4D97-AF65-F5344CB8AC3E}">
        <p14:creationId xmlns:p14="http://schemas.microsoft.com/office/powerpoint/2010/main" val="3390496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15858" y="250521"/>
            <a:ext cx="876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Sample</a:t>
            </a:r>
            <a:endParaRPr lang="en-US" sz="3200" b="1" dirty="0"/>
          </a:p>
        </p:txBody>
      </p:sp>
      <p:graphicFrame>
        <p:nvGraphicFramePr>
          <p:cNvPr id="4" name="Group 60"/>
          <p:cNvGraphicFramePr>
            <a:graphicFrameLocks/>
          </p:cNvGraphicFramePr>
          <p:nvPr>
            <p:extLst/>
          </p:nvPr>
        </p:nvGraphicFramePr>
        <p:xfrm>
          <a:off x="826718" y="150312"/>
          <a:ext cx="10484285" cy="6585268"/>
        </p:xfrm>
        <a:graphic>
          <a:graphicData uri="http://schemas.openxmlformats.org/drawingml/2006/table">
            <a:tbl>
              <a:tblPr/>
              <a:tblGrid>
                <a:gridCol w="10484285"/>
              </a:tblGrid>
              <a:tr h="6794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Author’s name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258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Purpose or objective of project / experiment: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introductory statement of the reason for investigating the topic of the project.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statement of the problem or hypothesis being studied.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732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Summarize procedures, emphasizing the key points or steps: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summarization of the key points and an overview of how the investigation was conducted.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Omit details about the materials used unless it greatly influenced the procedure or had to be developed to do the investigation.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abstract should only include procedures done by the student. Work done by a mentor (such as surgical procedures) or work done prior to student involvement must not be included.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484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Detail observations/data/results: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This section should provide key results that lead directly to the conclusions you have drawn.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It should not give too many details about the results nor include charts or graphs.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47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State conclusions/applications.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ormat of an abs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300" y="-203200"/>
            <a:ext cx="12814300" cy="73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0820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</a:t>
            </a:r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 </a:t>
            </a:r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Writing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9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4401902"/>
              </p:ext>
            </p:extLst>
          </p:nvPr>
        </p:nvGraphicFramePr>
        <p:xfrm>
          <a:off x="970937" y="2138517"/>
          <a:ext cx="6727721" cy="442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657600" y="365125"/>
            <a:ext cx="3465871" cy="1165122"/>
          </a:xfrm>
          <a:prstGeom prst="roundRect">
            <a:avLst>
              <a:gd name="adj" fmla="val 20464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6000" dirty="0" smtClean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 smtClean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US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6" y="2457450"/>
            <a:ext cx="2857500" cy="2857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706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241086" y="110128"/>
            <a:ext cx="7727206" cy="1142371"/>
          </a:xfrm>
          <a:prstGeom prst="bevel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</a:t>
            </a:r>
            <a:r>
              <a:rPr lang="en-GB" sz="6000" dirty="0" smtClean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82440050"/>
              </p:ext>
            </p:extLst>
          </p:nvPr>
        </p:nvGraphicFramePr>
        <p:xfrm>
          <a:off x="323796" y="1268363"/>
          <a:ext cx="11868203" cy="558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8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241086" y="110128"/>
            <a:ext cx="7727206" cy="1142371"/>
          </a:xfrm>
          <a:prstGeom prst="bevel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</a:t>
            </a:r>
            <a:r>
              <a:rPr lang="en-GB" sz="6000" dirty="0" smtClean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065" y="1252499"/>
            <a:ext cx="10212945" cy="544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 smtClean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1"/>
                </a:solidFill>
              </a:rPr>
              <a:t>makes no judgments about the work, nor does it provide results or conclusions of the research.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It does incorporate key words found in the text and may include the purpose, methods, and scope of the research.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 descriptive abstract indicates the type of information found in the work</a:t>
            </a:r>
            <a:r>
              <a:rPr lang="en-US" sz="2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Descriptive abstracts are much easier to write 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They require the least thought, effort and specifics!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 They are not very useful to prospective readers.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74" y="-2212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r="26842" b="6239"/>
          <a:stretch/>
        </p:blipFill>
        <p:spPr>
          <a:xfrm>
            <a:off x="560439" y="1104337"/>
            <a:ext cx="7831393" cy="4824515"/>
          </a:xfrm>
        </p:spPr>
      </p:pic>
      <p:sp>
        <p:nvSpPr>
          <p:cNvPr id="5" name="Left-Right Arrow Callout 4"/>
          <p:cNvSpPr/>
          <p:nvPr/>
        </p:nvSpPr>
        <p:spPr>
          <a:xfrm>
            <a:off x="8531789" y="2168013"/>
            <a:ext cx="838200" cy="1474174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Left-Right Arrow Callout 5"/>
          <p:cNvSpPr/>
          <p:nvPr/>
        </p:nvSpPr>
        <p:spPr>
          <a:xfrm>
            <a:off x="8531789" y="3845847"/>
            <a:ext cx="838200" cy="640480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7" name="Left-Right Arrow Callout 6"/>
          <p:cNvSpPr/>
          <p:nvPr/>
        </p:nvSpPr>
        <p:spPr>
          <a:xfrm>
            <a:off x="8531789" y="4689987"/>
            <a:ext cx="838200" cy="1050158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1" t="20961" r="10117" b="68308"/>
          <a:stretch/>
        </p:blipFill>
        <p:spPr>
          <a:xfrm>
            <a:off x="9586450" y="2570060"/>
            <a:ext cx="1607575" cy="501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1" t="47787" r="6744" b="42745"/>
          <a:stretch/>
        </p:blipFill>
        <p:spPr>
          <a:xfrm>
            <a:off x="9586450" y="3944861"/>
            <a:ext cx="1902542" cy="442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8" t="65459" r="5131" b="16867"/>
          <a:stretch/>
        </p:blipFill>
        <p:spPr>
          <a:xfrm>
            <a:off x="9586450" y="4802111"/>
            <a:ext cx="2094271" cy="8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881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87933" y="1880314"/>
            <a:ext cx="3825025" cy="361896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 abstract is </a:t>
            </a:r>
            <a:r>
              <a:rPr lang="en-US" sz="2800" b="1" i="1" dirty="0">
                <a:solidFill>
                  <a:srgbClr val="FFC000"/>
                </a:solidFill>
              </a:rPr>
              <a:t>not a review</a:t>
            </a:r>
            <a:r>
              <a:rPr lang="en-US" b="1" dirty="0">
                <a:solidFill>
                  <a:schemeClr val="tx1"/>
                </a:solidFill>
              </a:rPr>
              <a:t>, nor does it evaluate the work being abstracted. While it contains key words found in the larger work</a:t>
            </a:r>
          </a:p>
        </p:txBody>
      </p:sp>
      <p:sp>
        <p:nvSpPr>
          <p:cNvPr id="5" name="Oval 4"/>
          <p:cNvSpPr/>
          <p:nvPr/>
        </p:nvSpPr>
        <p:spPr>
          <a:xfrm>
            <a:off x="4198513" y="1880314"/>
            <a:ext cx="3760631" cy="372199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abstract is an </a:t>
            </a:r>
            <a:r>
              <a:rPr lang="en-US" sz="2800" b="1" i="1" dirty="0">
                <a:solidFill>
                  <a:srgbClr val="FFC000"/>
                </a:solidFill>
              </a:rPr>
              <a:t>original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document rather than an excerpted passage(passage taken from book, document etc.).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83" y="2121758"/>
            <a:ext cx="3592120" cy="348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204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315510" y="241852"/>
            <a:ext cx="7727206" cy="1142371"/>
          </a:xfrm>
          <a:prstGeom prst="bevel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6000" dirty="0" smtClean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nformative 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5613876"/>
              </p:ext>
            </p:extLst>
          </p:nvPr>
        </p:nvGraphicFramePr>
        <p:xfrm>
          <a:off x="326952" y="1384223"/>
          <a:ext cx="11704321" cy="536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/>
          <p:cNvSpPr/>
          <p:nvPr/>
        </p:nvSpPr>
        <p:spPr>
          <a:xfrm>
            <a:off x="1436371" y="5150507"/>
            <a:ext cx="716032" cy="71603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tint val="50000"/>
              <a:alpha val="90000"/>
              <a:hueOff val="28935"/>
              <a:satOff val="-1112"/>
              <a:lumOff val="3908"/>
              <a:alphaOff val="-16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1436371" y="4196778"/>
            <a:ext cx="716032" cy="71603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tint val="50000"/>
              <a:alpha val="90000"/>
              <a:hueOff val="28935"/>
              <a:satOff val="-1112"/>
              <a:lumOff val="3908"/>
              <a:alphaOff val="-16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Oval 1"/>
          <p:cNvSpPr/>
          <p:nvPr/>
        </p:nvSpPr>
        <p:spPr>
          <a:xfrm>
            <a:off x="8306873" y="1384222"/>
            <a:ext cx="3670479" cy="376628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rgbClr val="17121C"/>
                </a:solidFill>
              </a:rPr>
              <a:t>In a good informative abstract, the writer presents and explains all the main arguments, important results and evidence in the complete article/paper/book. </a:t>
            </a:r>
          </a:p>
        </p:txBody>
      </p:sp>
    </p:spTree>
    <p:extLst>
      <p:ext uri="{BB962C8B-B14F-4D97-AF65-F5344CB8AC3E}">
        <p14:creationId xmlns:p14="http://schemas.microsoft.com/office/powerpoint/2010/main" val="298573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03" y="-2425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408" r="26605" b="22174"/>
          <a:stretch/>
        </p:blipFill>
        <p:spPr>
          <a:xfrm>
            <a:off x="929149" y="1083057"/>
            <a:ext cx="7064477" cy="5229252"/>
          </a:xfrm>
        </p:spPr>
      </p:pic>
      <p:sp>
        <p:nvSpPr>
          <p:cNvPr id="5" name="Left-Right Arrow Callout 4"/>
          <p:cNvSpPr/>
          <p:nvPr/>
        </p:nvSpPr>
        <p:spPr>
          <a:xfrm>
            <a:off x="8051621" y="1848977"/>
            <a:ext cx="838200" cy="1248184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Left-Right Arrow Callout 5"/>
          <p:cNvSpPr/>
          <p:nvPr/>
        </p:nvSpPr>
        <p:spPr>
          <a:xfrm>
            <a:off x="8164154" y="5747978"/>
            <a:ext cx="838200" cy="327025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7" name="Left-Right Arrow Callout 6"/>
          <p:cNvSpPr/>
          <p:nvPr/>
        </p:nvSpPr>
        <p:spPr>
          <a:xfrm>
            <a:off x="8134811" y="4060899"/>
            <a:ext cx="838200" cy="718368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8" name="Left Arrow 7"/>
          <p:cNvSpPr/>
          <p:nvPr/>
        </p:nvSpPr>
        <p:spPr>
          <a:xfrm>
            <a:off x="8134811" y="3236130"/>
            <a:ext cx="755010" cy="685800"/>
          </a:xfrm>
          <a:prstGeom prst="leftArrow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Left Arrow 8"/>
          <p:cNvSpPr/>
          <p:nvPr/>
        </p:nvSpPr>
        <p:spPr>
          <a:xfrm>
            <a:off x="8134811" y="4918236"/>
            <a:ext cx="755010" cy="685800"/>
          </a:xfrm>
          <a:prstGeom prst="leftArrow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5" t="14255" r="11864" b="79529"/>
          <a:stretch/>
        </p:blipFill>
        <p:spPr>
          <a:xfrm>
            <a:off x="9495503" y="2310836"/>
            <a:ext cx="1371600" cy="324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0" t="42229" r="6851" b="49576"/>
          <a:stretch/>
        </p:blipFill>
        <p:spPr>
          <a:xfrm>
            <a:off x="9475338" y="3365178"/>
            <a:ext cx="1902542" cy="427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1" t="54905" r="15810" b="38573"/>
          <a:stretch/>
        </p:blipFill>
        <p:spPr>
          <a:xfrm>
            <a:off x="9475338" y="4250466"/>
            <a:ext cx="988143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7" t="70204" r="11274" b="20041"/>
          <a:stretch/>
        </p:blipFill>
        <p:spPr>
          <a:xfrm>
            <a:off x="9500419" y="5006551"/>
            <a:ext cx="1445342" cy="509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3" t="93374" r="10684"/>
          <a:stretch/>
        </p:blipFill>
        <p:spPr>
          <a:xfrm>
            <a:off x="9475338" y="5729160"/>
            <a:ext cx="1533832" cy="3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9095"/>
            <a:ext cx="10515600" cy="4551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697458" y="549604"/>
            <a:ext cx="4797083" cy="95660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526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59377" y="2053250"/>
            <a:ext cx="680032" cy="971473"/>
            <a:chOff x="0" y="4046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2" name="Chevron 31"/>
            <p:cNvSpPr/>
            <p:nvPr/>
          </p:nvSpPr>
          <p:spPr>
            <a:xfrm rot="5400000">
              <a:off x="-145721" y="149767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hevron 4"/>
            <p:cNvSpPr/>
            <p:nvPr/>
          </p:nvSpPr>
          <p:spPr>
            <a:xfrm>
              <a:off x="1" y="344062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39409" y="2053250"/>
            <a:ext cx="9221882" cy="631789"/>
            <a:chOff x="680031" y="4047"/>
            <a:chExt cx="5958061" cy="631789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0" name="Round Same Side Corner Rectangle 29"/>
            <p:cNvSpPr/>
            <p:nvPr/>
          </p:nvSpPr>
          <p:spPr>
            <a:xfrm rot="5400000">
              <a:off x="3343167" y="-2659089"/>
              <a:ext cx="631789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 Same Side Corner Rectangle 6"/>
            <p:cNvSpPr/>
            <p:nvPr/>
          </p:nvSpPr>
          <p:spPr>
            <a:xfrm>
              <a:off x="680032" y="34887"/>
              <a:ext cx="5927220" cy="5701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includes brief </a:t>
              </a: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summary of all main distinct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sections.</a:t>
              </a:r>
              <a:endParaRPr lang="en-US" sz="2800" kern="1200" dirty="0">
                <a:latin typeface="Times New Roman" panose="02020603050405020304" pitchFamily="18" charset="0"/>
                <a:ea typeface="Lato Medium" panose="020F050202020403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59377" y="2906221"/>
            <a:ext cx="680032" cy="971473"/>
            <a:chOff x="0" y="857017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8" name="Chevron 27"/>
            <p:cNvSpPr/>
            <p:nvPr/>
          </p:nvSpPr>
          <p:spPr>
            <a:xfrm rot="5400000">
              <a:off x="-145721" y="1002738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8"/>
            <p:cNvSpPr/>
            <p:nvPr/>
          </p:nvSpPr>
          <p:spPr>
            <a:xfrm>
              <a:off x="1" y="1197033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39409" y="2906221"/>
            <a:ext cx="9221882" cy="631457"/>
            <a:chOff x="680031" y="857018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6" name="Round Same Side Corner Rectangle 25"/>
            <p:cNvSpPr/>
            <p:nvPr/>
          </p:nvSpPr>
          <p:spPr>
            <a:xfrm rot="5400000">
              <a:off x="3343333" y="-1806284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ound Same Side Corner Rectangle 10"/>
            <p:cNvSpPr/>
            <p:nvPr/>
          </p:nvSpPr>
          <p:spPr>
            <a:xfrm>
              <a:off x="680032" y="887842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lists the section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titles.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59377" y="3759192"/>
            <a:ext cx="680032" cy="971473"/>
            <a:chOff x="0" y="1709988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Chevron 23"/>
            <p:cNvSpPr/>
            <p:nvPr/>
          </p:nvSpPr>
          <p:spPr>
            <a:xfrm rot="5400000">
              <a:off x="-145721" y="1855709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12"/>
            <p:cNvSpPr/>
            <p:nvPr/>
          </p:nvSpPr>
          <p:spPr>
            <a:xfrm>
              <a:off x="1" y="2050004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39410" y="3790002"/>
            <a:ext cx="9245735" cy="631457"/>
            <a:chOff x="680032" y="1740799"/>
            <a:chExt cx="5973472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3358745" y="-922503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ound Same Side Corner Rectangle 14"/>
            <p:cNvSpPr/>
            <p:nvPr/>
          </p:nvSpPr>
          <p:spPr>
            <a:xfrm>
              <a:off x="680032" y="1740813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algn="l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4000" kern="1200" dirty="0">
                <a:latin typeface="Times New Roman" panose="02020603050405020304" pitchFamily="18" charset="0"/>
                <a:ea typeface="Lato Medium" panose="020F050202020403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59377" y="4612163"/>
            <a:ext cx="680032" cy="971473"/>
            <a:chOff x="0" y="2562959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Chevron 19"/>
            <p:cNvSpPr/>
            <p:nvPr/>
          </p:nvSpPr>
          <p:spPr>
            <a:xfrm rot="5400000">
              <a:off x="-145721" y="2708680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vron 16"/>
            <p:cNvSpPr/>
            <p:nvPr/>
          </p:nvSpPr>
          <p:spPr>
            <a:xfrm>
              <a:off x="1" y="2902975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39409" y="4612163"/>
            <a:ext cx="9221882" cy="631457"/>
            <a:chOff x="680031" y="2562960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3343333" y="-100342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18"/>
            <p:cNvSpPr/>
            <p:nvPr/>
          </p:nvSpPr>
          <p:spPr>
            <a:xfrm>
              <a:off x="680032" y="2593784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informative abstract.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59377" y="5465133"/>
            <a:ext cx="680032" cy="971473"/>
            <a:chOff x="0" y="3415929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Chevron 15"/>
            <p:cNvSpPr/>
            <p:nvPr/>
          </p:nvSpPr>
          <p:spPr>
            <a:xfrm rot="5400000">
              <a:off x="-145721" y="3561650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20"/>
            <p:cNvSpPr/>
            <p:nvPr/>
          </p:nvSpPr>
          <p:spPr>
            <a:xfrm>
              <a:off x="1" y="3755945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39409" y="5465132"/>
            <a:ext cx="9221882" cy="631457"/>
            <a:chOff x="680031" y="3415929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Round Same Side Corner Rectangle 13"/>
            <p:cNvSpPr/>
            <p:nvPr/>
          </p:nvSpPr>
          <p:spPr>
            <a:xfrm rot="5400000">
              <a:off x="3343333" y="752627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 Same Side Corner Rectangle 22"/>
            <p:cNvSpPr/>
            <p:nvPr/>
          </p:nvSpPr>
          <p:spPr>
            <a:xfrm>
              <a:off x="680032" y="3446754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Its order is background, aim, method, results and </a:t>
              </a:r>
              <a:r>
                <a:rPr lang="en-US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conclusions.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048608" y="3852016"/>
            <a:ext cx="4245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250  words or less words.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2820436" y="395914"/>
            <a:ext cx="6946490" cy="1061883"/>
          </a:xfrm>
          <a:prstGeom prst="roundRect">
            <a:avLst>
              <a:gd name="adj" fmla="val 2361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Abstracts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983410766"/>
              </p:ext>
            </p:extLst>
          </p:nvPr>
        </p:nvGraphicFramePr>
        <p:xfrm>
          <a:off x="766647" y="0"/>
          <a:ext cx="9715414" cy="622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8716298" y="2050025"/>
            <a:ext cx="3126658" cy="188779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prstClr val="black"/>
                </a:solidFill>
                <a:latin typeface="Calibri Light" panose="020F0302020204030204"/>
              </a:rPr>
              <a:t>Graphical Abstracts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8800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24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6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82" y="2650785"/>
            <a:ext cx="8834636" cy="3404298"/>
          </a:xfrm>
        </p:spPr>
      </p:pic>
    </p:spTree>
    <p:extLst>
      <p:ext uri="{BB962C8B-B14F-4D97-AF65-F5344CB8AC3E}">
        <p14:creationId xmlns:p14="http://schemas.microsoft.com/office/powerpoint/2010/main" val="41337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preparing to your abstract, keep the following key process elements in mind: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Reason </a:t>
            </a:r>
            <a:r>
              <a:rPr lang="en-US" b="1" dirty="0"/>
              <a:t>for writing: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What is the importance of the research?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Why would   a reader be interested in the larger 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Problem: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 What problem does this work attempt to solve?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 What is the scope of the project? What is the main   argument/thesis/claim?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0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Methodology: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did you go about your findings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steps were taken to carry out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Abstracts may describe the types of evidence used in the research.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Include specific data that indicate the result of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Enough detail to make it </a:t>
            </a:r>
            <a:r>
              <a:rPr lang="en-US" dirty="0" smtClean="0"/>
              <a:t>clear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abstracts may discuss the findings in a more general way.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53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 smtClean="0"/>
              <a:t>Implications</a:t>
            </a:r>
            <a:r>
              <a:rPr lang="en-US" b="1" dirty="0"/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What changes should be implemented as a result of the findings of the work?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How does this work add to the body of knowledge on the topic?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Include these implications into your very last sentence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7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909" y="3503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Tips and Hints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44829962"/>
              </p:ext>
            </p:extLst>
          </p:nvPr>
        </p:nvGraphicFramePr>
        <p:xfrm>
          <a:off x="324197" y="1474838"/>
          <a:ext cx="8510088" cy="538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07" y="3878826"/>
            <a:ext cx="343446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5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140" y="89588"/>
            <a:ext cx="8640097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Writers of Abstracts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745" y="4265268"/>
            <a:ext cx="2524432" cy="56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endParaRPr lang="en-GB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3754" y="4255897"/>
            <a:ext cx="42770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writers</a:t>
            </a:r>
            <a:endParaRPr lang="en-GB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54" y="1338661"/>
            <a:ext cx="3543300" cy="2859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135"/>
            <a:ext cx="3615813" cy="2724778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867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96200" y="2169112"/>
            <a:ext cx="4495800" cy="504643"/>
            <a:chOff x="602588" y="656962"/>
            <a:chExt cx="9270563" cy="504643"/>
          </a:xfrm>
          <a:scene3d>
            <a:camera prst="orthographicFront"/>
            <a:lightRig rig="flat" dir="t"/>
          </a:scene3d>
        </p:grpSpPr>
        <p:sp>
          <p:nvSpPr>
            <p:cNvPr id="5" name="Pentagon 4"/>
            <p:cNvSpPr/>
            <p:nvPr/>
          </p:nvSpPr>
          <p:spPr>
            <a:xfrm rot="10800000">
              <a:off x="602588" y="656962"/>
              <a:ext cx="9270563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Pentagon 4"/>
            <p:cNvSpPr/>
            <p:nvPr/>
          </p:nvSpPr>
          <p:spPr>
            <a:xfrm rot="21600000">
              <a:off x="728753" y="656962"/>
              <a:ext cx="914439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Stick to the Word Count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16173" y="2799779"/>
            <a:ext cx="7359445" cy="504643"/>
            <a:chOff x="604922" y="1312440"/>
            <a:chExt cx="9265896" cy="504643"/>
          </a:xfrm>
          <a:scene3d>
            <a:camera prst="orthographicFront"/>
            <a:lightRig rig="flat" dir="t"/>
          </a:scene3d>
        </p:grpSpPr>
        <p:sp>
          <p:nvSpPr>
            <p:cNvPr id="8" name="Pentagon 7"/>
            <p:cNvSpPr/>
            <p:nvPr/>
          </p:nvSpPr>
          <p:spPr>
            <a:xfrm rot="10800000">
              <a:off x="604922" y="1312440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 w="3175"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entagon 4"/>
            <p:cNvSpPr/>
            <p:nvPr/>
          </p:nvSpPr>
          <p:spPr>
            <a:xfrm>
              <a:off x="1463229" y="1312440"/>
              <a:ext cx="8407589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Include Information on Methods and Results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08223" y="5169239"/>
            <a:ext cx="7883777" cy="504643"/>
            <a:chOff x="341671" y="2623202"/>
            <a:chExt cx="9271424" cy="504643"/>
          </a:xfrm>
          <a:scene3d>
            <a:camera prst="orthographicFront"/>
            <a:lightRig rig="flat" dir="t"/>
          </a:scene3d>
        </p:grpSpPr>
        <p:sp>
          <p:nvSpPr>
            <p:cNvPr id="11" name="Pentagon 10"/>
            <p:cNvSpPr/>
            <p:nvPr/>
          </p:nvSpPr>
          <p:spPr>
            <a:xfrm rot="10800000">
              <a:off x="341671" y="2623202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 w="3175"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Pentagon 4"/>
            <p:cNvSpPr/>
            <p:nvPr/>
          </p:nvSpPr>
          <p:spPr>
            <a:xfrm>
              <a:off x="473364" y="2623202"/>
              <a:ext cx="9139731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Don’t add any information that is not in your report or paper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25382" y="3398108"/>
            <a:ext cx="5766618" cy="504643"/>
            <a:chOff x="576778" y="3326096"/>
            <a:chExt cx="9294040" cy="504643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576778" y="3326096"/>
              <a:ext cx="9294040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702943" y="3326096"/>
              <a:ext cx="9167875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Mention the Implications of Your Research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5513" y="3985121"/>
            <a:ext cx="7565924" cy="504643"/>
            <a:chOff x="590850" y="4656519"/>
            <a:chExt cx="9294040" cy="504643"/>
          </a:xfrm>
          <a:scene3d>
            <a:camera prst="orthographicFront"/>
            <a:lightRig rig="flat" dir="t"/>
          </a:scene3d>
        </p:grpSpPr>
        <p:sp>
          <p:nvSpPr>
            <p:cNvPr id="17" name="Pentagon 16"/>
            <p:cNvSpPr/>
            <p:nvPr/>
          </p:nvSpPr>
          <p:spPr>
            <a:xfrm rot="10800000">
              <a:off x="590850" y="4656519"/>
              <a:ext cx="9294040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agon 4"/>
            <p:cNvSpPr/>
            <p:nvPr/>
          </p:nvSpPr>
          <p:spPr>
            <a:xfrm rot="21600000">
              <a:off x="717015" y="4656519"/>
              <a:ext cx="9167875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2400" kern="12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 of the contents of the progress report </a:t>
              </a:r>
              <a:endParaRPr lang="en-AU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2924" y="4588550"/>
            <a:ext cx="6389076" cy="504643"/>
            <a:chOff x="604922" y="4001235"/>
            <a:chExt cx="9265896" cy="504643"/>
          </a:xfrm>
          <a:scene3d>
            <a:camera prst="orthographicFront"/>
            <a:lightRig rig="flat" dir="t"/>
          </a:scene3d>
        </p:grpSpPr>
        <p:sp>
          <p:nvSpPr>
            <p:cNvPr id="20" name="Pentagon 19"/>
            <p:cNvSpPr/>
            <p:nvPr/>
          </p:nvSpPr>
          <p:spPr>
            <a:xfrm rot="10800000">
              <a:off x="604922" y="4001235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entagon 4"/>
            <p:cNvSpPr/>
            <p:nvPr/>
          </p:nvSpPr>
          <p:spPr>
            <a:xfrm rot="21600000">
              <a:off x="731087" y="4001235"/>
              <a:ext cx="9139731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Look at examples of abstracts </a:t>
              </a:r>
              <a:endParaRPr lang="en-AU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53781" y="1557653"/>
            <a:ext cx="7138219" cy="504643"/>
            <a:chOff x="618959" y="1967918"/>
            <a:chExt cx="9237821" cy="504643"/>
          </a:xfrm>
          <a:scene3d>
            <a:camera prst="orthographicFront"/>
            <a:lightRig rig="flat" dir="t"/>
          </a:scene3d>
        </p:grpSpPr>
        <p:sp>
          <p:nvSpPr>
            <p:cNvPr id="23" name="Pentagon 22"/>
            <p:cNvSpPr/>
            <p:nvPr/>
          </p:nvSpPr>
          <p:spPr>
            <a:xfrm rot="10800000">
              <a:off x="618959" y="1967918"/>
              <a:ext cx="9237821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4"/>
            <p:cNvSpPr/>
            <p:nvPr/>
          </p:nvSpPr>
          <p:spPr>
            <a:xfrm>
              <a:off x="1588451" y="1967918"/>
              <a:ext cx="8268329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 the Problem and Research Solution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87564" y="5754202"/>
            <a:ext cx="6904436" cy="504643"/>
            <a:chOff x="602588" y="656962"/>
            <a:chExt cx="9270563" cy="504643"/>
          </a:xfrm>
          <a:scene3d>
            <a:camera prst="orthographicFront"/>
            <a:lightRig rig="flat" dir="t"/>
          </a:scene3d>
        </p:grpSpPr>
        <p:sp>
          <p:nvSpPr>
            <p:cNvPr id="26" name="Pentagon 25"/>
            <p:cNvSpPr/>
            <p:nvPr/>
          </p:nvSpPr>
          <p:spPr>
            <a:xfrm rot="10800000">
              <a:off x="602588" y="656962"/>
              <a:ext cx="9270563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agon 4"/>
            <p:cNvSpPr/>
            <p:nvPr/>
          </p:nvSpPr>
          <p:spPr>
            <a:xfrm rot="21600000">
              <a:off x="728753" y="656962"/>
              <a:ext cx="914439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Reveal what's in the article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08223" y="6353356"/>
            <a:ext cx="7938068" cy="504644"/>
            <a:chOff x="618959" y="1967918"/>
            <a:chExt cx="9319288" cy="504644"/>
          </a:xfrm>
          <a:scene3d>
            <a:camera prst="orthographicFront"/>
            <a:lightRig rig="flat" dir="t"/>
          </a:scene3d>
        </p:grpSpPr>
        <p:sp>
          <p:nvSpPr>
            <p:cNvPr id="29" name="Pentagon 28"/>
            <p:cNvSpPr/>
            <p:nvPr/>
          </p:nvSpPr>
          <p:spPr>
            <a:xfrm rot="10800000">
              <a:off x="618959" y="1967918"/>
              <a:ext cx="9237821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Pentagon 4"/>
            <p:cNvSpPr/>
            <p:nvPr/>
          </p:nvSpPr>
          <p:spPr>
            <a:xfrm>
              <a:off x="2421169" y="1967919"/>
              <a:ext cx="751707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Review and Update the Abstract</a:t>
              </a:r>
            </a:p>
          </p:txBody>
        </p:sp>
      </p:grpSp>
      <p:sp>
        <p:nvSpPr>
          <p:cNvPr id="35" name="Chevron 34"/>
          <p:cNvSpPr/>
          <p:nvPr/>
        </p:nvSpPr>
        <p:spPr>
          <a:xfrm>
            <a:off x="152400" y="304800"/>
            <a:ext cx="4419600" cy="838200"/>
          </a:xfrm>
          <a:prstGeom prst="chevron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Tips</a:t>
            </a:r>
          </a:p>
        </p:txBody>
      </p:sp>
    </p:spTree>
    <p:extLst>
      <p:ext uri="{BB962C8B-B14F-4D97-AF65-F5344CB8AC3E}">
        <p14:creationId xmlns:p14="http://schemas.microsoft.com/office/powerpoint/2010/main" val="385855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Making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abstract easy to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use abbreviations without first defining them.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Don't omit articles or other little words in an effort to save space.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jargon.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in the third person singular.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active verbs rather than passive verbs.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short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sentences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complete sentences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56" y="2951084"/>
            <a:ext cx="4722693" cy="37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70000"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10" y="379874"/>
            <a:ext cx="8014363" cy="1325563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r"/>
            <a:r>
              <a:rPr lang="en-US" sz="6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Things to Avoid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207" y="2044649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 unnecessary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phrases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possible, do not use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acronyms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rephrasing or restating the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original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to other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Quotations from the original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Lengthy explanations of words and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concepts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and </a:t>
            </a:r>
            <a:r>
              <a:rPr lang="en-GB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repeat information or go into too much detail.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just cut and paste sentences from one’s research paper into one’s abstract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347730"/>
            <a:ext cx="1696861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1457234"/>
              </p:ext>
            </p:extLst>
          </p:nvPr>
        </p:nvGraphicFramePr>
        <p:xfrm>
          <a:off x="224348" y="206159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Right 4"/>
          <p:cNvSpPr/>
          <p:nvPr/>
        </p:nvSpPr>
        <p:spPr>
          <a:xfrm>
            <a:off x="0" y="147484"/>
            <a:ext cx="3008671" cy="15270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239" y="449344"/>
            <a:ext cx="250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Phrases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939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Revising and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4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1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/>
              <a:t>REVISE, REVISE, REVISE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No matter what type of abstract you are writing, the most important step in writing an abstract is to revise early and often.  </a:t>
            </a:r>
          </a:p>
          <a:p>
            <a:r>
              <a:rPr lang="en-US" dirty="0"/>
              <a:t>When revising, delete all extraneous words and incorporate meaningful and powerful words. </a:t>
            </a:r>
          </a:p>
          <a:p>
            <a:r>
              <a:rPr lang="en-US" dirty="0"/>
              <a:t>The idea is to be as clear and complete as possible in the shortest possible amount of space. </a:t>
            </a:r>
          </a:p>
          <a:p>
            <a:r>
              <a:rPr lang="en-US" dirty="0"/>
              <a:t>The Word Count feature of Microsoft Word can help you keep track of how long your abstract is and help you hit your target length.</a:t>
            </a:r>
          </a:p>
        </p:txBody>
      </p:sp>
    </p:spTree>
    <p:extLst>
      <p:ext uri="{BB962C8B-B14F-4D97-AF65-F5344CB8AC3E}">
        <p14:creationId xmlns:p14="http://schemas.microsoft.com/office/powerpoint/2010/main" val="2504909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</a:t>
            </a:r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bstracts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716" y="2209083"/>
            <a:ext cx="7350386" cy="4648917"/>
          </a:xfrm>
        </p:spPr>
        <p:txBody>
          <a:bodyPr/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the study are those characteristics of design or methodology that impacted or influenced the interpretation of the findings from your research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acknowledge a study's limitations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Always discuss the limitations of your article.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Placeholder 6" descr="Image result for limitati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 bwMode="auto">
          <a:xfrm>
            <a:off x="8188586" y="2724970"/>
            <a:ext cx="3865453" cy="3074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61240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155"/>
            <a:ext cx="12192000" cy="7728155"/>
          </a:xfrm>
        </p:spPr>
      </p:pic>
      <p:sp>
        <p:nvSpPr>
          <p:cNvPr id="5" name="Rectangle 4"/>
          <p:cNvSpPr/>
          <p:nvPr/>
        </p:nvSpPr>
        <p:spPr>
          <a:xfrm>
            <a:off x="2733367" y="247138"/>
            <a:ext cx="6725265" cy="106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Abstract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82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95" y="964505"/>
            <a:ext cx="7853819" cy="5792480"/>
          </a:xfrm>
        </p:spPr>
      </p:pic>
      <p:sp>
        <p:nvSpPr>
          <p:cNvPr id="3" name="Rectangle 2"/>
          <p:cNvSpPr/>
          <p:nvPr/>
        </p:nvSpPr>
        <p:spPr>
          <a:xfrm>
            <a:off x="6985685" y="949479"/>
            <a:ext cx="2934929" cy="75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85685" y="1701647"/>
            <a:ext cx="476999" cy="5055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23835" y="1701647"/>
            <a:ext cx="250722" cy="5055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7794" y="6651523"/>
            <a:ext cx="7961402" cy="2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7794" y="840658"/>
            <a:ext cx="294967" cy="5914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66795" y="870154"/>
            <a:ext cx="7907762" cy="123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23835" y="870154"/>
            <a:ext cx="250722" cy="5987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887794" y="132736"/>
            <a:ext cx="8086763" cy="86126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22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140" y="89588"/>
            <a:ext cx="8640097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Writers of Abstracts</a:t>
            </a:r>
            <a:endParaRPr lang="en-US" sz="4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925491"/>
              </p:ext>
            </p:extLst>
          </p:nvPr>
        </p:nvGraphicFramePr>
        <p:xfrm>
          <a:off x="838200" y="1249252"/>
          <a:ext cx="9851265" cy="3451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267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251" y="2471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 articles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readers about the article’s content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readers decide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or not to read article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conference programs, abstract collections, and  book </a:t>
            </a:r>
            <a:r>
              <a:rPr lang="en-US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chapters</a:t>
            </a: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63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251" y="2471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PEOPLE WRITE </a:t>
            </a:r>
            <a:r>
              <a:rPr lang="en-US" sz="6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?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2593"/>
            <a:ext cx="10515600" cy="3606084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submitting articles to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online journals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applying for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grants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writing a book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completing the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dissertation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M.A. thesis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writing a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conference paper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1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122"/>
            <a:ext cx="10515600" cy="607724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1408176" lvl="2" indent="-457200" algn="just">
              <a:buFont typeface="Wingdings" panose="05000000000000000000" pitchFamily="2" charset="2"/>
              <a:buChar char="v"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8176" lvl="2" indent="-457200" algn="just">
              <a:buFont typeface="Wingdings" panose="05000000000000000000" pitchFamily="2" charset="2"/>
              <a:buChar char="v"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8176" lvl="3" indent="0" algn="just">
              <a:buNone/>
              <a:defRPr/>
            </a:pP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74277" y="998806"/>
            <a:ext cx="7643446" cy="10269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Explanatory Parts</a:t>
            </a:r>
            <a:endParaRPr lang="en-US" sz="6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555166" y="2908648"/>
            <a:ext cx="4459224" cy="789378"/>
            <a:chOff x="1224647" y="1744690"/>
            <a:chExt cx="4459224" cy="915078"/>
          </a:xfrm>
        </p:grpSpPr>
        <p:sp>
          <p:nvSpPr>
            <p:cNvPr id="7" name="Pentagon 6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352246" y="3100417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555166" y="3767544"/>
            <a:ext cx="4459224" cy="789378"/>
            <a:chOff x="1224647" y="1744690"/>
            <a:chExt cx="4459224" cy="915078"/>
          </a:xfrm>
        </p:grpSpPr>
        <p:sp>
          <p:nvSpPr>
            <p:cNvPr id="10" name="Pentagon 9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352246" y="3959313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/>
          <p:cNvGrpSpPr/>
          <p:nvPr/>
        </p:nvGrpSpPr>
        <p:grpSpPr>
          <a:xfrm>
            <a:off x="2571674" y="2084439"/>
            <a:ext cx="4459224" cy="789378"/>
            <a:chOff x="1224647" y="1744690"/>
            <a:chExt cx="4459224" cy="915078"/>
          </a:xfrm>
        </p:grpSpPr>
        <p:sp>
          <p:nvSpPr>
            <p:cNvPr id="14" name="Pentagon 13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2368754" y="2276208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/>
          <p:cNvGrpSpPr/>
          <p:nvPr/>
        </p:nvGrpSpPr>
        <p:grpSpPr>
          <a:xfrm>
            <a:off x="2502447" y="4622160"/>
            <a:ext cx="4459224" cy="789378"/>
            <a:chOff x="1224647" y="1744690"/>
            <a:chExt cx="4459224" cy="915078"/>
          </a:xfrm>
        </p:grpSpPr>
        <p:sp>
          <p:nvSpPr>
            <p:cNvPr id="18" name="Pentagon 17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2299527" y="4813929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481652" y="5520723"/>
            <a:ext cx="4459224" cy="789378"/>
            <a:chOff x="1224647" y="1744690"/>
            <a:chExt cx="4459224" cy="915078"/>
          </a:xfrm>
        </p:grpSpPr>
        <p:sp>
          <p:nvSpPr>
            <p:cNvPr id="22" name="Pentagon 21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2278732" y="5712492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Box 1"/>
          <p:cNvSpPr txBox="1"/>
          <p:nvPr/>
        </p:nvSpPr>
        <p:spPr>
          <a:xfrm>
            <a:off x="3101619" y="2185183"/>
            <a:ext cx="3628101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98012" y="3008515"/>
            <a:ext cx="3373529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Actuality</a:t>
            </a:r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57831" y="4221467"/>
            <a:ext cx="380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8176" lvl="3"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7844" y="3768922"/>
            <a:ext cx="36598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 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96236" y="4569141"/>
            <a:ext cx="3737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techniques and methods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4797" y="5668545"/>
            <a:ext cx="351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8176" lvl="3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477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put it simple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609" y="1690688"/>
            <a:ext cx="4161503" cy="35254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did?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you did it?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you did it?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found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means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33" y="2123665"/>
            <a:ext cx="3367395" cy="3367395"/>
          </a:xfrm>
          <a:prstGeom prst="roundRect">
            <a:avLst>
              <a:gd name="adj" fmla="val 723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949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E62B0FF27A049AF7DCC45D50211D2" ma:contentTypeVersion="2" ma:contentTypeDescription="Create a new document." ma:contentTypeScope="" ma:versionID="28241c7ac601d1b01f16d00a8cf9bf10">
  <xsd:schema xmlns:xsd="http://www.w3.org/2001/XMLSchema" xmlns:xs="http://www.w3.org/2001/XMLSchema" xmlns:p="http://schemas.microsoft.com/office/2006/metadata/properties" xmlns:ns2="591cb193-2112-473e-86d5-07b38ee5dde5" targetNamespace="http://schemas.microsoft.com/office/2006/metadata/properties" ma:root="true" ma:fieldsID="a55eae449cd02de5e5c136be2b288cd1" ns2:_="">
    <xsd:import namespace="591cb193-2112-473e-86d5-07b38ee5dd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1cb193-2112-473e-86d5-07b38ee5d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514D299-ED43-4AFD-B42D-414725BAB510}"/>
</file>

<file path=customXml/itemProps2.xml><?xml version="1.0" encoding="utf-8"?>
<ds:datastoreItem xmlns:ds="http://schemas.openxmlformats.org/officeDocument/2006/customXml" ds:itemID="{5CAC0140-786B-427C-B6A1-E08887B826C8}"/>
</file>

<file path=customXml/itemProps3.xml><?xml version="1.0" encoding="utf-8"?>
<ds:datastoreItem xmlns:ds="http://schemas.openxmlformats.org/officeDocument/2006/customXml" ds:itemID="{62F5641C-EE5C-407F-B128-3DB5B062D980}"/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1602</Words>
  <Application>Microsoft Office PowerPoint</Application>
  <PresentationFormat>Custom</PresentationFormat>
  <Paragraphs>264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PowerPoint Presentation</vt:lpstr>
      <vt:lpstr>Writers of Abstracts</vt:lpstr>
      <vt:lpstr>Writers of Abstracts</vt:lpstr>
      <vt:lpstr>Purpose</vt:lpstr>
      <vt:lpstr>WHY DO PEOPLE WRITE ABSTRACT ?</vt:lpstr>
      <vt:lpstr>PowerPoint Presentation</vt:lpstr>
      <vt:lpstr>To put it simple</vt:lpstr>
      <vt:lpstr>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HOW DO I WRITE AN ABSTRACT?</vt:lpstr>
      <vt:lpstr>HOW DO I WRITE AN ABSTRACT?</vt:lpstr>
      <vt:lpstr>HOW DO I WRITE AN ABSTRACT?</vt:lpstr>
      <vt:lpstr>Tips and Hints</vt:lpstr>
      <vt:lpstr>PowerPoint Presentation</vt:lpstr>
      <vt:lpstr>Making the abstract easy to read</vt:lpstr>
      <vt:lpstr>Things to Avoid</vt:lpstr>
      <vt:lpstr>PowerPoint Presentation</vt:lpstr>
      <vt:lpstr>Revising and Overview</vt:lpstr>
      <vt:lpstr>PowerPoint Presentation</vt:lpstr>
      <vt:lpstr>REVISE, REVISE, REVISE</vt:lpstr>
      <vt:lpstr>Limitations of Abstracts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writing</dc:title>
  <dc:creator>Saad Naseer</dc:creator>
  <cp:lastModifiedBy>Kamran Shaheen</cp:lastModifiedBy>
  <cp:revision>111</cp:revision>
  <dcterms:created xsi:type="dcterms:W3CDTF">2016-11-15T02:34:23Z</dcterms:created>
  <dcterms:modified xsi:type="dcterms:W3CDTF">2019-11-12T04:49:55Z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0x010100C63E62B0FF27A049AF7DCC45D50211D2</vt:lpwstr>
  </property>
</Properties>
</file>